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76" r:id="rId5"/>
    <p:sldMasterId id="214748368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y="8229600" cx="14630400"/>
  <p:notesSz cx="8229600" cy="14630400"/>
  <p:embeddedFontLst>
    <p:embeddedFont>
      <p:font typeface="Raleway"/>
      <p:regular r:id="rId41"/>
      <p:bold r:id="rId42"/>
      <p:italic r:id="rId43"/>
      <p:boldItalic r:id="rId44"/>
    </p:embeddedFont>
    <p:embeddedFont>
      <p:font typeface="Lato"/>
      <p:regular r:id="rId45"/>
      <p:bold r:id="rId46"/>
      <p:italic r:id="rId47"/>
      <p:boldItalic r:id="rId48"/>
    </p:embeddedFont>
    <p:embeddedFont>
      <p:font typeface="Montserrat"/>
      <p:regular r:id="rId49"/>
      <p:bold r:id="rId50"/>
      <p:italic r:id="rId51"/>
      <p:boldItalic r:id="rId52"/>
    </p:embeddedFont>
    <p:embeddedFont>
      <p:font typeface="Inter"/>
      <p:regular r:id="rId53"/>
      <p:bold r:id="rId54"/>
      <p:italic r:id="rId55"/>
      <p:boldItalic r:id="rId56"/>
    </p:embeddedFont>
    <p:embeddedFont>
      <p:font typeface="Roboto Mono"/>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61" roundtripDataSignature="AMtx7mj46FfGPHAF64869je7GDUb5aCB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2F8E34-C777-4A08-A938-281364F65D12}">
  <a:tblStyle styleId="{CF2F8E34-C777-4A08-A938-281364F65D12}"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0E8DF9C2-9062-47FB-B56D-FD4D09FC30EA}"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font" Target="fonts/Raleway-bold.fntdata"/><Relationship Id="rId41" Type="http://schemas.openxmlformats.org/officeDocument/2006/relationships/font" Target="fonts/Raleway-regular.fntdata"/><Relationship Id="rId44" Type="http://schemas.openxmlformats.org/officeDocument/2006/relationships/font" Target="fonts/Raleway-boldItalic.fntdata"/><Relationship Id="rId43" Type="http://schemas.openxmlformats.org/officeDocument/2006/relationships/font" Target="fonts/Raleway-italic.fntdata"/><Relationship Id="rId46" Type="http://schemas.openxmlformats.org/officeDocument/2006/relationships/font" Target="fonts/Lato-bold.fntdata"/><Relationship Id="rId45" Type="http://schemas.openxmlformats.org/officeDocument/2006/relationships/font" Target="fonts/Lato-regular.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Lato-boldItalic.fntdata"/><Relationship Id="rId47" Type="http://schemas.openxmlformats.org/officeDocument/2006/relationships/font" Target="fonts/Lato-italic.fntdata"/><Relationship Id="rId49" Type="http://schemas.openxmlformats.org/officeDocument/2006/relationships/font" Target="fonts/Montserrat-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1" Type="http://customschemas.google.com/relationships/presentationmetadata" Target="meta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RobotoMono-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Montserrat-italic.fntdata"/><Relationship Id="rId50" Type="http://schemas.openxmlformats.org/officeDocument/2006/relationships/font" Target="fonts/Montserrat-bold.fntdata"/><Relationship Id="rId53" Type="http://schemas.openxmlformats.org/officeDocument/2006/relationships/font" Target="fonts/Inter-regular.fntdata"/><Relationship Id="rId52" Type="http://schemas.openxmlformats.org/officeDocument/2006/relationships/font" Target="fonts/Montserrat-boldItalic.fntdata"/><Relationship Id="rId11" Type="http://schemas.openxmlformats.org/officeDocument/2006/relationships/slide" Target="slides/slide4.xml"/><Relationship Id="rId55" Type="http://schemas.openxmlformats.org/officeDocument/2006/relationships/font" Target="fonts/Inter-italic.fntdata"/><Relationship Id="rId10" Type="http://schemas.openxmlformats.org/officeDocument/2006/relationships/slide" Target="slides/slide3.xml"/><Relationship Id="rId54" Type="http://schemas.openxmlformats.org/officeDocument/2006/relationships/font" Target="fonts/Inter-bold.fntdata"/><Relationship Id="rId13" Type="http://schemas.openxmlformats.org/officeDocument/2006/relationships/slide" Target="slides/slide6.xml"/><Relationship Id="rId57" Type="http://schemas.openxmlformats.org/officeDocument/2006/relationships/font" Target="fonts/RobotoMono-regular.fntdata"/><Relationship Id="rId12" Type="http://schemas.openxmlformats.org/officeDocument/2006/relationships/slide" Target="slides/slide5.xml"/><Relationship Id="rId56" Type="http://schemas.openxmlformats.org/officeDocument/2006/relationships/font" Target="fonts/Inter-boldItalic.fntdata"/><Relationship Id="rId15" Type="http://schemas.openxmlformats.org/officeDocument/2006/relationships/slide" Target="slides/slide8.xml"/><Relationship Id="rId59" Type="http://schemas.openxmlformats.org/officeDocument/2006/relationships/font" Target="fonts/RobotoMono-italic.fntdata"/><Relationship Id="rId14" Type="http://schemas.openxmlformats.org/officeDocument/2006/relationships/slide" Target="slides/slide7.xml"/><Relationship Id="rId58" Type="http://schemas.openxmlformats.org/officeDocument/2006/relationships/font" Target="fonts/RobotoMono-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638d8405e1_1_52: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2" name="Google Shape;322;g3638d8405e1_1_52: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5" name="Google Shape;38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4" name="Google Shape;39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5" name="Google Shape;39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d9543b5876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1" name="Google Shape;421;g2d9543b5876_0_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2" name="Google Shape;422;g2d9543b5876_0_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d9543b587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g2d9543b5876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9" name="Google Shape;429;g2d9543b5876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5" name="Google Shape;43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2" name="Google Shape;45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3" name="Google Shape;45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2" name="Google Shape;46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3" name="Google Shape;46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8" name="Google Shape;46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9" name="Google Shape;46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0" name="Google Shape;49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1" name="Google Shape;49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1" name="Google Shape;50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2" name="Google Shape;50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d95cbd41b9_0_0: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2d95cbd41b9_0_0: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2" name="Google Shape;51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3" name="Google Shape;513;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1" name="Google Shape;52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2" name="Google Shape;52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6" name="Google Shape;53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7" name="Google Shape;537;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3" name="Google Shape;54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4" name="Google Shape;544;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2" name="Google Shape;56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3" name="Google Shape;56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d9543b5876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4" name="Google Shape;584;g2d9543b5876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5" name="Google Shape;585;g2d9543b5876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d9543b5876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1" name="Google Shape;591;g2d9543b5876_0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2" name="Google Shape;592;g2d9543b5876_0_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d9543b5876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0" name="Google Shape;610;g2d9543b5876_0_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1" name="Google Shape;611;g2d9543b5876_0_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d9543b5876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7" name="Google Shape;617;g2d9543b5876_0_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8" name="Google Shape;618;g2d9543b5876_0_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5c6a5759a6_0_2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35c6a5759a6_0_2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6" name="Google Shape;626;g35c6a5759a6_0_26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d95cbd41b9_0_288: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2d95cbd41b9_0_288: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35ef5c160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35ef5c160c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3" name="Google Shape;633;g35ef5c160c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5ef5c160c3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5ef5c160c3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0" name="Google Shape;640;g35ef5c160c3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35c6a5759a6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35c6a5759a6_0_2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7" name="Google Shape;647;g35c6a5759a6_0_2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d95cbd41b9_0_556: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3" name="Google Shape;653;g2d95cbd41b9_0_556: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d95cbd41b9_0_293: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2d95cbd41b9_0_293: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5c6a5759a6_0_2: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35c6a5759a6_0_2:notes"/>
          <p:cNvSpPr txBox="1"/>
          <p:nvPr>
            <p:ph idx="1" type="body"/>
          </p:nvPr>
        </p:nvSpPr>
        <p:spPr>
          <a:xfrm>
            <a:off x="822960" y="6949440"/>
            <a:ext cx="6583800" cy="65838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15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639d0f403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639d0f403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g3639d0f403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5c6a5759a6_0_134: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5c6a5759a6_0_134: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d95cbd41b9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7" name="Google Shape;367;g2d95cbd41b9_0_1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8" name="Google Shape;368;g2d95cbd41b9_0_1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4" name="Google Shape;37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 name="Shape 13"/>
        <p:cNvGrpSpPr/>
        <p:nvPr/>
      </p:nvGrpSpPr>
      <p:grpSpPr>
        <a:xfrm>
          <a:off x="0" y="0"/>
          <a:ext cx="0" cy="0"/>
          <a:chOff x="0" y="0"/>
          <a:chExt cx="0" cy="0"/>
        </a:xfrm>
      </p:grpSpPr>
      <p:sp>
        <p:nvSpPr>
          <p:cNvPr id="14" name="Google Shape;14;g2d95ca11ac4_0_4"/>
          <p:cNvSpPr/>
          <p:nvPr/>
        </p:nvSpPr>
        <p:spPr>
          <a:xfrm>
            <a:off x="0" y="0"/>
            <a:ext cx="14630400" cy="7806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 name="Google Shape;15;g2d95ca11ac4_0_4"/>
          <p:cNvGrpSpPr/>
          <p:nvPr/>
        </p:nvGrpSpPr>
        <p:grpSpPr>
          <a:xfrm>
            <a:off x="1328810" y="1906009"/>
            <a:ext cx="1193264" cy="73322"/>
            <a:chOff x="4580561" y="2589004"/>
            <a:chExt cx="1064464" cy="25200"/>
          </a:xfrm>
        </p:grpSpPr>
        <p:sp>
          <p:nvSpPr>
            <p:cNvPr id="16" name="Google Shape;16;g2d95ca11ac4_0_4"/>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g2d95ca11ac4_0_4"/>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 name="Google Shape;18;g2d95ca11ac4_0_4"/>
          <p:cNvSpPr txBox="1"/>
          <p:nvPr>
            <p:ph type="ctrTitle"/>
          </p:nvPr>
        </p:nvSpPr>
        <p:spPr>
          <a:xfrm>
            <a:off x="1167120" y="2115920"/>
            <a:ext cx="12300900" cy="2663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6700"/>
              <a:buNone/>
              <a:defRPr sz="6700"/>
            </a:lvl1pPr>
            <a:lvl2pPr lvl="1" algn="l">
              <a:lnSpc>
                <a:spcPct val="100000"/>
              </a:lnSpc>
              <a:spcBef>
                <a:spcPts val="0"/>
              </a:spcBef>
              <a:spcAft>
                <a:spcPts val="0"/>
              </a:spcAft>
              <a:buSzPts val="6700"/>
              <a:buNone/>
              <a:defRPr sz="6700"/>
            </a:lvl2pPr>
            <a:lvl3pPr lvl="2" algn="l">
              <a:lnSpc>
                <a:spcPct val="100000"/>
              </a:lnSpc>
              <a:spcBef>
                <a:spcPts val="0"/>
              </a:spcBef>
              <a:spcAft>
                <a:spcPts val="0"/>
              </a:spcAft>
              <a:buSzPts val="6700"/>
              <a:buNone/>
              <a:defRPr sz="6700"/>
            </a:lvl3pPr>
            <a:lvl4pPr lvl="3" algn="l">
              <a:lnSpc>
                <a:spcPct val="100000"/>
              </a:lnSpc>
              <a:spcBef>
                <a:spcPts val="0"/>
              </a:spcBef>
              <a:spcAft>
                <a:spcPts val="0"/>
              </a:spcAft>
              <a:buSzPts val="6700"/>
              <a:buNone/>
              <a:defRPr sz="6700"/>
            </a:lvl4pPr>
            <a:lvl5pPr lvl="4" algn="l">
              <a:lnSpc>
                <a:spcPct val="100000"/>
              </a:lnSpc>
              <a:spcBef>
                <a:spcPts val="0"/>
              </a:spcBef>
              <a:spcAft>
                <a:spcPts val="0"/>
              </a:spcAft>
              <a:buSzPts val="6700"/>
              <a:buNone/>
              <a:defRPr sz="6700"/>
            </a:lvl5pPr>
            <a:lvl6pPr lvl="5" algn="l">
              <a:lnSpc>
                <a:spcPct val="100000"/>
              </a:lnSpc>
              <a:spcBef>
                <a:spcPts val="0"/>
              </a:spcBef>
              <a:spcAft>
                <a:spcPts val="0"/>
              </a:spcAft>
              <a:buSzPts val="6700"/>
              <a:buNone/>
              <a:defRPr sz="6700"/>
            </a:lvl6pPr>
            <a:lvl7pPr lvl="6" algn="l">
              <a:lnSpc>
                <a:spcPct val="100000"/>
              </a:lnSpc>
              <a:spcBef>
                <a:spcPts val="0"/>
              </a:spcBef>
              <a:spcAft>
                <a:spcPts val="0"/>
              </a:spcAft>
              <a:buSzPts val="6700"/>
              <a:buNone/>
              <a:defRPr sz="6700"/>
            </a:lvl7pPr>
            <a:lvl8pPr lvl="7" algn="l">
              <a:lnSpc>
                <a:spcPct val="100000"/>
              </a:lnSpc>
              <a:spcBef>
                <a:spcPts val="0"/>
              </a:spcBef>
              <a:spcAft>
                <a:spcPts val="0"/>
              </a:spcAft>
              <a:buSzPts val="6700"/>
              <a:buNone/>
              <a:defRPr sz="6700"/>
            </a:lvl8pPr>
            <a:lvl9pPr lvl="8" algn="l">
              <a:lnSpc>
                <a:spcPct val="100000"/>
              </a:lnSpc>
              <a:spcBef>
                <a:spcPts val="0"/>
              </a:spcBef>
              <a:spcAft>
                <a:spcPts val="0"/>
              </a:spcAft>
              <a:buSzPts val="6700"/>
              <a:buNone/>
              <a:defRPr sz="6700"/>
            </a:lvl9pPr>
          </a:lstStyle>
          <a:p/>
        </p:txBody>
      </p:sp>
      <p:sp>
        <p:nvSpPr>
          <p:cNvPr id="19" name="Google Shape;19;g2d95ca11ac4_0_4"/>
          <p:cNvSpPr txBox="1"/>
          <p:nvPr>
            <p:ph idx="1" type="subTitle"/>
          </p:nvPr>
        </p:nvSpPr>
        <p:spPr>
          <a:xfrm>
            <a:off x="1167404" y="5076640"/>
            <a:ext cx="12300900" cy="8658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0" name="Google Shape;20;g2d95ca11ac4_0_4"/>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53" name="Shape 53"/>
        <p:cNvGrpSpPr/>
        <p:nvPr/>
      </p:nvGrpSpPr>
      <p:grpSpPr>
        <a:xfrm>
          <a:off x="0" y="0"/>
          <a:ext cx="0" cy="0"/>
          <a:chOff x="0" y="0"/>
          <a:chExt cx="0" cy="0"/>
        </a:xfrm>
      </p:grpSpPr>
      <p:sp>
        <p:nvSpPr>
          <p:cNvPr id="54" name="Google Shape;54;g2d95ca11ac4_0_109"/>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g2d95ca11ac4_0_10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56" name="Google Shape;56;g2d95ca11ac4_0_109">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57" name="Shape 57"/>
        <p:cNvGrpSpPr/>
        <p:nvPr/>
      </p:nvGrpSpPr>
      <p:grpSpPr>
        <a:xfrm>
          <a:off x="0" y="0"/>
          <a:ext cx="0" cy="0"/>
          <a:chOff x="0" y="0"/>
          <a:chExt cx="0" cy="0"/>
        </a:xfrm>
      </p:grpSpPr>
      <p:sp>
        <p:nvSpPr>
          <p:cNvPr id="58" name="Google Shape;58;g2d95ca11ac4_0_11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g2d95ca11ac4_0_11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60" name="Google Shape;60;g2d95ca11ac4_0_113">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p:cSld name="Slide 11 master">
    <p:spTree>
      <p:nvGrpSpPr>
        <p:cNvPr id="61" name="Shape 61"/>
        <p:cNvGrpSpPr/>
        <p:nvPr/>
      </p:nvGrpSpPr>
      <p:grpSpPr>
        <a:xfrm>
          <a:off x="0" y="0"/>
          <a:ext cx="0" cy="0"/>
          <a:chOff x="0" y="0"/>
          <a:chExt cx="0" cy="0"/>
        </a:xfrm>
      </p:grpSpPr>
      <p:sp>
        <p:nvSpPr>
          <p:cNvPr id="62" name="Google Shape;62;g2d95ca11ac4_0_11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g2d95ca11ac4_0_11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64" name="Google Shape;64;g2d95ca11ac4_0_117">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2 master">
  <p:cSld name="Slide 12 master">
    <p:spTree>
      <p:nvGrpSpPr>
        <p:cNvPr id="65" name="Shape 65"/>
        <p:cNvGrpSpPr/>
        <p:nvPr/>
      </p:nvGrpSpPr>
      <p:grpSpPr>
        <a:xfrm>
          <a:off x="0" y="0"/>
          <a:ext cx="0" cy="0"/>
          <a:chOff x="0" y="0"/>
          <a:chExt cx="0" cy="0"/>
        </a:xfrm>
      </p:grpSpPr>
      <p:sp>
        <p:nvSpPr>
          <p:cNvPr id="66" name="Google Shape;66;g2d95ca11ac4_0_12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g2d95ca11ac4_0_121"/>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68" name="Google Shape;68;g2d95ca11ac4_0_121">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3 master">
  <p:cSld name="Slide 13 master">
    <p:spTree>
      <p:nvGrpSpPr>
        <p:cNvPr id="69" name="Shape 69"/>
        <p:cNvGrpSpPr/>
        <p:nvPr/>
      </p:nvGrpSpPr>
      <p:grpSpPr>
        <a:xfrm>
          <a:off x="0" y="0"/>
          <a:ext cx="0" cy="0"/>
          <a:chOff x="0" y="0"/>
          <a:chExt cx="0" cy="0"/>
        </a:xfrm>
      </p:grpSpPr>
      <p:sp>
        <p:nvSpPr>
          <p:cNvPr id="70" name="Google Shape;70;g2d95ca11ac4_0_12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g2d95ca11ac4_0_12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72" name="Google Shape;72;g2d95ca11ac4_0_125">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4 master">
  <p:cSld name="Slide 14 master">
    <p:spTree>
      <p:nvGrpSpPr>
        <p:cNvPr id="73" name="Shape 73"/>
        <p:cNvGrpSpPr/>
        <p:nvPr/>
      </p:nvGrpSpPr>
      <p:grpSpPr>
        <a:xfrm>
          <a:off x="0" y="0"/>
          <a:ext cx="0" cy="0"/>
          <a:chOff x="0" y="0"/>
          <a:chExt cx="0" cy="0"/>
        </a:xfrm>
      </p:grpSpPr>
      <p:sp>
        <p:nvSpPr>
          <p:cNvPr id="74" name="Google Shape;74;g2d95ca11ac4_0_129"/>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g2d95ca11ac4_0_12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76" name="Google Shape;76;g2d95ca11ac4_0_129">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5 master">
  <p:cSld name="Slide 15 master">
    <p:spTree>
      <p:nvGrpSpPr>
        <p:cNvPr id="77" name="Shape 77"/>
        <p:cNvGrpSpPr/>
        <p:nvPr/>
      </p:nvGrpSpPr>
      <p:grpSpPr>
        <a:xfrm>
          <a:off x="0" y="0"/>
          <a:ext cx="0" cy="0"/>
          <a:chOff x="0" y="0"/>
          <a:chExt cx="0" cy="0"/>
        </a:xfrm>
      </p:grpSpPr>
      <p:sp>
        <p:nvSpPr>
          <p:cNvPr id="78" name="Google Shape;78;g2d95ca11ac4_0_13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g2d95ca11ac4_0_13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80" name="Google Shape;80;g2d95ca11ac4_0_133">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9 master">
  <p:cSld name="Slide 19 master">
    <p:spTree>
      <p:nvGrpSpPr>
        <p:cNvPr id="81" name="Shape 81"/>
        <p:cNvGrpSpPr/>
        <p:nvPr/>
      </p:nvGrpSpPr>
      <p:grpSpPr>
        <a:xfrm>
          <a:off x="0" y="0"/>
          <a:ext cx="0" cy="0"/>
          <a:chOff x="0" y="0"/>
          <a:chExt cx="0" cy="0"/>
        </a:xfrm>
      </p:grpSpPr>
      <p:sp>
        <p:nvSpPr>
          <p:cNvPr id="82" name="Google Shape;82;g2d95ca11ac4_0_13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g2d95ca11ac4_0_13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84" name="Google Shape;84;g2d95ca11ac4_0_137">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85" name="Shape 85"/>
        <p:cNvGrpSpPr/>
        <p:nvPr/>
      </p:nvGrpSpPr>
      <p:grpSpPr>
        <a:xfrm>
          <a:off x="0" y="0"/>
          <a:ext cx="0" cy="0"/>
          <a:chOff x="0" y="0"/>
          <a:chExt cx="0" cy="0"/>
        </a:xfrm>
      </p:grpSpPr>
      <p:grpSp>
        <p:nvGrpSpPr>
          <p:cNvPr id="86" name="Google Shape;86;g2d95ca11ac4_0_12"/>
          <p:cNvGrpSpPr/>
          <p:nvPr/>
        </p:nvGrpSpPr>
        <p:grpSpPr>
          <a:xfrm>
            <a:off x="1328810" y="1906009"/>
            <a:ext cx="1193264" cy="73322"/>
            <a:chOff x="4580561" y="2589004"/>
            <a:chExt cx="1064464" cy="25200"/>
          </a:xfrm>
        </p:grpSpPr>
        <p:sp>
          <p:nvSpPr>
            <p:cNvPr id="87" name="Google Shape;87;g2d95ca11ac4_0_12"/>
            <p:cNvSpPr/>
            <p:nvPr/>
          </p:nvSpPr>
          <p:spPr>
            <a:xfrm rot="-5400000">
              <a:off x="5366325" y="2335504"/>
              <a:ext cx="25200" cy="5322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g2d95ca11ac4_0_12"/>
            <p:cNvSpPr/>
            <p:nvPr/>
          </p:nvSpPr>
          <p:spPr>
            <a:xfrm rot="-5400000">
              <a:off x="4836311" y="2333254"/>
              <a:ext cx="25200" cy="5367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 name="Google Shape;89;g2d95ca11ac4_0_12"/>
          <p:cNvSpPr txBox="1"/>
          <p:nvPr>
            <p:ph type="title"/>
          </p:nvPr>
        </p:nvSpPr>
        <p:spPr>
          <a:xfrm>
            <a:off x="1167120" y="2115920"/>
            <a:ext cx="12301500" cy="24297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Clr>
                <a:schemeClr val="lt1"/>
              </a:buClr>
              <a:buSzPts val="5800"/>
              <a:buNone/>
              <a:defRPr sz="5800">
                <a:solidFill>
                  <a:schemeClr val="lt1"/>
                </a:solidFill>
              </a:defRPr>
            </a:lvl1pPr>
            <a:lvl2pPr lvl="1" algn="l">
              <a:lnSpc>
                <a:spcPct val="100000"/>
              </a:lnSpc>
              <a:spcBef>
                <a:spcPts val="0"/>
              </a:spcBef>
              <a:spcAft>
                <a:spcPts val="0"/>
              </a:spcAft>
              <a:buClr>
                <a:schemeClr val="lt1"/>
              </a:buClr>
              <a:buSzPts val="5800"/>
              <a:buNone/>
              <a:defRPr sz="5800">
                <a:solidFill>
                  <a:schemeClr val="lt1"/>
                </a:solidFill>
              </a:defRPr>
            </a:lvl2pPr>
            <a:lvl3pPr lvl="2" algn="l">
              <a:lnSpc>
                <a:spcPct val="100000"/>
              </a:lnSpc>
              <a:spcBef>
                <a:spcPts val="0"/>
              </a:spcBef>
              <a:spcAft>
                <a:spcPts val="0"/>
              </a:spcAft>
              <a:buClr>
                <a:schemeClr val="lt1"/>
              </a:buClr>
              <a:buSzPts val="5800"/>
              <a:buNone/>
              <a:defRPr sz="5800">
                <a:solidFill>
                  <a:schemeClr val="lt1"/>
                </a:solidFill>
              </a:defRPr>
            </a:lvl3pPr>
            <a:lvl4pPr lvl="3" algn="l">
              <a:lnSpc>
                <a:spcPct val="100000"/>
              </a:lnSpc>
              <a:spcBef>
                <a:spcPts val="0"/>
              </a:spcBef>
              <a:spcAft>
                <a:spcPts val="0"/>
              </a:spcAft>
              <a:buClr>
                <a:schemeClr val="lt1"/>
              </a:buClr>
              <a:buSzPts val="5800"/>
              <a:buNone/>
              <a:defRPr sz="5800">
                <a:solidFill>
                  <a:schemeClr val="lt1"/>
                </a:solidFill>
              </a:defRPr>
            </a:lvl4pPr>
            <a:lvl5pPr lvl="4" algn="l">
              <a:lnSpc>
                <a:spcPct val="100000"/>
              </a:lnSpc>
              <a:spcBef>
                <a:spcPts val="0"/>
              </a:spcBef>
              <a:spcAft>
                <a:spcPts val="0"/>
              </a:spcAft>
              <a:buClr>
                <a:schemeClr val="lt1"/>
              </a:buClr>
              <a:buSzPts val="5800"/>
              <a:buNone/>
              <a:defRPr sz="5800">
                <a:solidFill>
                  <a:schemeClr val="lt1"/>
                </a:solidFill>
              </a:defRPr>
            </a:lvl5pPr>
            <a:lvl6pPr lvl="5" algn="l">
              <a:lnSpc>
                <a:spcPct val="100000"/>
              </a:lnSpc>
              <a:spcBef>
                <a:spcPts val="0"/>
              </a:spcBef>
              <a:spcAft>
                <a:spcPts val="0"/>
              </a:spcAft>
              <a:buClr>
                <a:schemeClr val="lt1"/>
              </a:buClr>
              <a:buSzPts val="5800"/>
              <a:buNone/>
              <a:defRPr sz="5800">
                <a:solidFill>
                  <a:schemeClr val="lt1"/>
                </a:solidFill>
              </a:defRPr>
            </a:lvl6pPr>
            <a:lvl7pPr lvl="6" algn="l">
              <a:lnSpc>
                <a:spcPct val="100000"/>
              </a:lnSpc>
              <a:spcBef>
                <a:spcPts val="0"/>
              </a:spcBef>
              <a:spcAft>
                <a:spcPts val="0"/>
              </a:spcAft>
              <a:buClr>
                <a:schemeClr val="lt1"/>
              </a:buClr>
              <a:buSzPts val="5800"/>
              <a:buNone/>
              <a:defRPr sz="5800">
                <a:solidFill>
                  <a:schemeClr val="lt1"/>
                </a:solidFill>
              </a:defRPr>
            </a:lvl7pPr>
            <a:lvl8pPr lvl="7" algn="l">
              <a:lnSpc>
                <a:spcPct val="100000"/>
              </a:lnSpc>
              <a:spcBef>
                <a:spcPts val="0"/>
              </a:spcBef>
              <a:spcAft>
                <a:spcPts val="0"/>
              </a:spcAft>
              <a:buClr>
                <a:schemeClr val="lt1"/>
              </a:buClr>
              <a:buSzPts val="5800"/>
              <a:buNone/>
              <a:defRPr sz="5800">
                <a:solidFill>
                  <a:schemeClr val="lt1"/>
                </a:solidFill>
              </a:defRPr>
            </a:lvl8pPr>
            <a:lvl9pPr lvl="8" algn="l">
              <a:lnSpc>
                <a:spcPct val="100000"/>
              </a:lnSpc>
              <a:spcBef>
                <a:spcPts val="0"/>
              </a:spcBef>
              <a:spcAft>
                <a:spcPts val="0"/>
              </a:spcAft>
              <a:buClr>
                <a:schemeClr val="lt1"/>
              </a:buClr>
              <a:buSzPts val="5800"/>
              <a:buNone/>
              <a:defRPr sz="5800">
                <a:solidFill>
                  <a:schemeClr val="lt1"/>
                </a:solidFill>
              </a:defRPr>
            </a:lvl9pPr>
          </a:lstStyle>
          <a:p/>
        </p:txBody>
      </p:sp>
      <p:sp>
        <p:nvSpPr>
          <p:cNvPr id="90" name="Google Shape;90;g2d95ca11ac4_0_12"/>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g2d95ca11ac4_0_18"/>
          <p:cNvSpPr/>
          <p:nvPr/>
        </p:nvSpPr>
        <p:spPr>
          <a:xfrm>
            <a:off x="0" y="0"/>
            <a:ext cx="14630400" cy="780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 name="Google Shape;93;g2d95ca11ac4_0_18"/>
          <p:cNvGrpSpPr/>
          <p:nvPr/>
        </p:nvGrpSpPr>
        <p:grpSpPr>
          <a:xfrm>
            <a:off x="1328810" y="1906009"/>
            <a:ext cx="1193264" cy="73322"/>
            <a:chOff x="4580561" y="2589004"/>
            <a:chExt cx="1064464" cy="25200"/>
          </a:xfrm>
        </p:grpSpPr>
        <p:sp>
          <p:nvSpPr>
            <p:cNvPr id="94" name="Google Shape;94;g2d95ca11ac4_0_18"/>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g2d95ca11ac4_0_18"/>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 name="Google Shape;96;g2d95ca11ac4_0_18"/>
          <p:cNvSpPr txBox="1"/>
          <p:nvPr>
            <p:ph type="title"/>
          </p:nvPr>
        </p:nvSpPr>
        <p:spPr>
          <a:xfrm>
            <a:off x="1167120" y="2109840"/>
            <a:ext cx="12301800" cy="85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97" name="Google Shape;97;g2d95ca11ac4_0_18"/>
          <p:cNvSpPr txBox="1"/>
          <p:nvPr>
            <p:ph idx="1" type="body"/>
          </p:nvPr>
        </p:nvSpPr>
        <p:spPr>
          <a:xfrm>
            <a:off x="1167120" y="3326200"/>
            <a:ext cx="12301800" cy="36177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98" name="Google Shape;98;g2d95ca11ac4_0_18"/>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21" name="Shape 21"/>
        <p:cNvGrpSpPr/>
        <p:nvPr/>
      </p:nvGrpSpPr>
      <p:grpSpPr>
        <a:xfrm>
          <a:off x="0" y="0"/>
          <a:ext cx="0" cy="0"/>
          <a:chOff x="0" y="0"/>
          <a:chExt cx="0" cy="0"/>
        </a:xfrm>
      </p:grpSpPr>
      <p:sp>
        <p:nvSpPr>
          <p:cNvPr id="22" name="Google Shape;22;g2d95ca11ac4_0_7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g2d95ca11ac4_0_7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4" name="Google Shape;24;g2d95ca11ac4_0_77">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9" name="Shape 99"/>
        <p:cNvGrpSpPr/>
        <p:nvPr/>
      </p:nvGrpSpPr>
      <p:grpSpPr>
        <a:xfrm>
          <a:off x="0" y="0"/>
          <a:ext cx="0" cy="0"/>
          <a:chOff x="0" y="0"/>
          <a:chExt cx="0" cy="0"/>
        </a:xfrm>
      </p:grpSpPr>
      <p:sp>
        <p:nvSpPr>
          <p:cNvPr id="100" name="Google Shape;100;g2d95ca11ac4_0_26"/>
          <p:cNvSpPr/>
          <p:nvPr/>
        </p:nvSpPr>
        <p:spPr>
          <a:xfrm>
            <a:off x="0" y="0"/>
            <a:ext cx="14630400" cy="780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 name="Google Shape;101;g2d95ca11ac4_0_26"/>
          <p:cNvGrpSpPr/>
          <p:nvPr/>
        </p:nvGrpSpPr>
        <p:grpSpPr>
          <a:xfrm>
            <a:off x="1328810" y="1906009"/>
            <a:ext cx="1193264" cy="73322"/>
            <a:chOff x="4580561" y="2589004"/>
            <a:chExt cx="1064464" cy="25200"/>
          </a:xfrm>
        </p:grpSpPr>
        <p:sp>
          <p:nvSpPr>
            <p:cNvPr id="102" name="Google Shape;102;g2d95ca11ac4_0_26"/>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g2d95ca11ac4_0_26"/>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 name="Google Shape;104;g2d95ca11ac4_0_26"/>
          <p:cNvSpPr txBox="1"/>
          <p:nvPr>
            <p:ph type="title"/>
          </p:nvPr>
        </p:nvSpPr>
        <p:spPr>
          <a:xfrm>
            <a:off x="1167120" y="2109840"/>
            <a:ext cx="12301500" cy="85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05" name="Google Shape;105;g2d95ca11ac4_0_26"/>
          <p:cNvSpPr txBox="1"/>
          <p:nvPr>
            <p:ph idx="1" type="body"/>
          </p:nvPr>
        </p:nvSpPr>
        <p:spPr>
          <a:xfrm>
            <a:off x="1166920" y="3326200"/>
            <a:ext cx="6039000" cy="36177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06" name="Google Shape;106;g2d95ca11ac4_0_26"/>
          <p:cNvSpPr txBox="1"/>
          <p:nvPr>
            <p:ph idx="2" type="body"/>
          </p:nvPr>
        </p:nvSpPr>
        <p:spPr>
          <a:xfrm>
            <a:off x="7429766" y="3326200"/>
            <a:ext cx="6039000" cy="36177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07" name="Google Shape;107;g2d95ca11ac4_0_26"/>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g2d95ca11ac4_0_35"/>
          <p:cNvSpPr/>
          <p:nvPr/>
        </p:nvSpPr>
        <p:spPr>
          <a:xfrm>
            <a:off x="0" y="0"/>
            <a:ext cx="14630400" cy="780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g2d95ca11ac4_0_35"/>
          <p:cNvGrpSpPr/>
          <p:nvPr/>
        </p:nvGrpSpPr>
        <p:grpSpPr>
          <a:xfrm>
            <a:off x="1328810" y="1906009"/>
            <a:ext cx="1193264" cy="73322"/>
            <a:chOff x="4580561" y="2589004"/>
            <a:chExt cx="1064464" cy="25200"/>
          </a:xfrm>
        </p:grpSpPr>
        <p:sp>
          <p:nvSpPr>
            <p:cNvPr id="111" name="Google Shape;111;g2d95ca11ac4_0_35"/>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2d95ca11ac4_0_35"/>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g2d95ca11ac4_0_35"/>
          <p:cNvSpPr txBox="1"/>
          <p:nvPr>
            <p:ph type="title"/>
          </p:nvPr>
        </p:nvSpPr>
        <p:spPr>
          <a:xfrm>
            <a:off x="1167120" y="2109840"/>
            <a:ext cx="12301500" cy="85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14" name="Google Shape;114;g2d95ca11ac4_0_35"/>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5" name="Shape 115"/>
        <p:cNvGrpSpPr/>
        <p:nvPr/>
      </p:nvGrpSpPr>
      <p:grpSpPr>
        <a:xfrm>
          <a:off x="0" y="0"/>
          <a:ext cx="0" cy="0"/>
          <a:chOff x="0" y="0"/>
          <a:chExt cx="0" cy="0"/>
        </a:xfrm>
      </p:grpSpPr>
      <p:sp>
        <p:nvSpPr>
          <p:cNvPr id="116" name="Google Shape;116;g2d95ca11ac4_0_42"/>
          <p:cNvSpPr/>
          <p:nvPr/>
        </p:nvSpPr>
        <p:spPr>
          <a:xfrm>
            <a:off x="0" y="0"/>
            <a:ext cx="14630400" cy="780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 name="Google Shape;117;g2d95ca11ac4_0_42"/>
          <p:cNvGrpSpPr/>
          <p:nvPr/>
        </p:nvGrpSpPr>
        <p:grpSpPr>
          <a:xfrm>
            <a:off x="1328810" y="1906009"/>
            <a:ext cx="1193264" cy="73322"/>
            <a:chOff x="4580561" y="2589004"/>
            <a:chExt cx="1064464" cy="25200"/>
          </a:xfrm>
        </p:grpSpPr>
        <p:sp>
          <p:nvSpPr>
            <p:cNvPr id="118" name="Google Shape;118;g2d95ca11ac4_0_42"/>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2d95ca11ac4_0_42"/>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g2d95ca11ac4_0_42"/>
          <p:cNvSpPr txBox="1"/>
          <p:nvPr>
            <p:ph type="title"/>
          </p:nvPr>
        </p:nvSpPr>
        <p:spPr>
          <a:xfrm>
            <a:off x="1168000" y="2109840"/>
            <a:ext cx="5281500" cy="2210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21" name="Google Shape;121;g2d95ca11ac4_0_42"/>
          <p:cNvSpPr txBox="1"/>
          <p:nvPr>
            <p:ph idx="1" type="body"/>
          </p:nvPr>
        </p:nvSpPr>
        <p:spPr>
          <a:xfrm>
            <a:off x="1153960" y="4450760"/>
            <a:ext cx="5281500" cy="25560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22" name="Google Shape;122;g2d95ca11ac4_0_42"/>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23" name="Shape 123"/>
        <p:cNvGrpSpPr/>
        <p:nvPr/>
      </p:nvGrpSpPr>
      <p:grpSpPr>
        <a:xfrm>
          <a:off x="0" y="0"/>
          <a:ext cx="0" cy="0"/>
          <a:chOff x="0" y="0"/>
          <a:chExt cx="0" cy="0"/>
        </a:xfrm>
      </p:grpSpPr>
      <p:grpSp>
        <p:nvGrpSpPr>
          <p:cNvPr id="124" name="Google Shape;124;g2d95ca11ac4_0_50"/>
          <p:cNvGrpSpPr/>
          <p:nvPr/>
        </p:nvGrpSpPr>
        <p:grpSpPr>
          <a:xfrm>
            <a:off x="1328810" y="6670608"/>
            <a:ext cx="1193264" cy="73322"/>
            <a:chOff x="4580561" y="2589004"/>
            <a:chExt cx="1064464" cy="25200"/>
          </a:xfrm>
        </p:grpSpPr>
        <p:sp>
          <p:nvSpPr>
            <p:cNvPr id="125" name="Google Shape;125;g2d95ca11ac4_0_50"/>
            <p:cNvSpPr/>
            <p:nvPr/>
          </p:nvSpPr>
          <p:spPr>
            <a:xfrm rot="-5400000">
              <a:off x="5366325" y="2335504"/>
              <a:ext cx="25200" cy="5322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g2d95ca11ac4_0_50"/>
            <p:cNvSpPr/>
            <p:nvPr/>
          </p:nvSpPr>
          <p:spPr>
            <a:xfrm rot="-5400000">
              <a:off x="4836311" y="2333254"/>
              <a:ext cx="25200" cy="5367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 name="Google Shape;127;g2d95ca11ac4_0_50"/>
          <p:cNvSpPr txBox="1"/>
          <p:nvPr>
            <p:ph type="title"/>
          </p:nvPr>
        </p:nvSpPr>
        <p:spPr>
          <a:xfrm>
            <a:off x="1167120" y="1382880"/>
            <a:ext cx="11233800" cy="4776000"/>
          </a:xfrm>
          <a:prstGeom prst="rect">
            <a:avLst/>
          </a:prstGeom>
          <a:noFill/>
          <a:ln>
            <a:noFill/>
          </a:ln>
        </p:spPr>
        <p:txBody>
          <a:bodyPr anchorCtr="0" anchor="ctr" bIns="146275" lIns="146275" spcFirstLastPara="1" rIns="146275" wrap="square" tIns="146275">
            <a:normAutofit/>
          </a:bodyPr>
          <a:lstStyle>
            <a:lvl1pPr lvl="0" algn="l">
              <a:lnSpc>
                <a:spcPct val="100000"/>
              </a:lnSpc>
              <a:spcBef>
                <a:spcPts val="0"/>
              </a:spcBef>
              <a:spcAft>
                <a:spcPts val="0"/>
              </a:spcAft>
              <a:buClr>
                <a:schemeClr val="lt1"/>
              </a:buClr>
              <a:buSzPts val="5800"/>
              <a:buNone/>
              <a:defRPr sz="5800">
                <a:solidFill>
                  <a:schemeClr val="lt1"/>
                </a:solidFill>
              </a:defRPr>
            </a:lvl1pPr>
            <a:lvl2pPr lvl="1" algn="l">
              <a:lnSpc>
                <a:spcPct val="100000"/>
              </a:lnSpc>
              <a:spcBef>
                <a:spcPts val="0"/>
              </a:spcBef>
              <a:spcAft>
                <a:spcPts val="0"/>
              </a:spcAft>
              <a:buClr>
                <a:schemeClr val="lt1"/>
              </a:buClr>
              <a:buSzPts val="5800"/>
              <a:buNone/>
              <a:defRPr sz="5800">
                <a:solidFill>
                  <a:schemeClr val="lt1"/>
                </a:solidFill>
              </a:defRPr>
            </a:lvl2pPr>
            <a:lvl3pPr lvl="2" algn="l">
              <a:lnSpc>
                <a:spcPct val="100000"/>
              </a:lnSpc>
              <a:spcBef>
                <a:spcPts val="0"/>
              </a:spcBef>
              <a:spcAft>
                <a:spcPts val="0"/>
              </a:spcAft>
              <a:buClr>
                <a:schemeClr val="lt1"/>
              </a:buClr>
              <a:buSzPts val="5800"/>
              <a:buNone/>
              <a:defRPr sz="5800">
                <a:solidFill>
                  <a:schemeClr val="lt1"/>
                </a:solidFill>
              </a:defRPr>
            </a:lvl3pPr>
            <a:lvl4pPr lvl="3" algn="l">
              <a:lnSpc>
                <a:spcPct val="100000"/>
              </a:lnSpc>
              <a:spcBef>
                <a:spcPts val="0"/>
              </a:spcBef>
              <a:spcAft>
                <a:spcPts val="0"/>
              </a:spcAft>
              <a:buClr>
                <a:schemeClr val="lt1"/>
              </a:buClr>
              <a:buSzPts val="5800"/>
              <a:buNone/>
              <a:defRPr sz="5800">
                <a:solidFill>
                  <a:schemeClr val="lt1"/>
                </a:solidFill>
              </a:defRPr>
            </a:lvl4pPr>
            <a:lvl5pPr lvl="4" algn="l">
              <a:lnSpc>
                <a:spcPct val="100000"/>
              </a:lnSpc>
              <a:spcBef>
                <a:spcPts val="0"/>
              </a:spcBef>
              <a:spcAft>
                <a:spcPts val="0"/>
              </a:spcAft>
              <a:buClr>
                <a:schemeClr val="lt1"/>
              </a:buClr>
              <a:buSzPts val="5800"/>
              <a:buNone/>
              <a:defRPr sz="5800">
                <a:solidFill>
                  <a:schemeClr val="lt1"/>
                </a:solidFill>
              </a:defRPr>
            </a:lvl5pPr>
            <a:lvl6pPr lvl="5" algn="l">
              <a:lnSpc>
                <a:spcPct val="100000"/>
              </a:lnSpc>
              <a:spcBef>
                <a:spcPts val="0"/>
              </a:spcBef>
              <a:spcAft>
                <a:spcPts val="0"/>
              </a:spcAft>
              <a:buClr>
                <a:schemeClr val="lt1"/>
              </a:buClr>
              <a:buSzPts val="5800"/>
              <a:buNone/>
              <a:defRPr sz="5800">
                <a:solidFill>
                  <a:schemeClr val="lt1"/>
                </a:solidFill>
              </a:defRPr>
            </a:lvl6pPr>
            <a:lvl7pPr lvl="6" algn="l">
              <a:lnSpc>
                <a:spcPct val="100000"/>
              </a:lnSpc>
              <a:spcBef>
                <a:spcPts val="0"/>
              </a:spcBef>
              <a:spcAft>
                <a:spcPts val="0"/>
              </a:spcAft>
              <a:buClr>
                <a:schemeClr val="lt1"/>
              </a:buClr>
              <a:buSzPts val="5800"/>
              <a:buNone/>
              <a:defRPr sz="5800">
                <a:solidFill>
                  <a:schemeClr val="lt1"/>
                </a:solidFill>
              </a:defRPr>
            </a:lvl7pPr>
            <a:lvl8pPr lvl="7" algn="l">
              <a:lnSpc>
                <a:spcPct val="100000"/>
              </a:lnSpc>
              <a:spcBef>
                <a:spcPts val="0"/>
              </a:spcBef>
              <a:spcAft>
                <a:spcPts val="0"/>
              </a:spcAft>
              <a:buClr>
                <a:schemeClr val="lt1"/>
              </a:buClr>
              <a:buSzPts val="5800"/>
              <a:buNone/>
              <a:defRPr sz="5800">
                <a:solidFill>
                  <a:schemeClr val="lt1"/>
                </a:solidFill>
              </a:defRPr>
            </a:lvl8pPr>
            <a:lvl9pPr lvl="8" algn="l">
              <a:lnSpc>
                <a:spcPct val="100000"/>
              </a:lnSpc>
              <a:spcBef>
                <a:spcPts val="0"/>
              </a:spcBef>
              <a:spcAft>
                <a:spcPts val="0"/>
              </a:spcAft>
              <a:buClr>
                <a:schemeClr val="lt1"/>
              </a:buClr>
              <a:buSzPts val="5800"/>
              <a:buNone/>
              <a:defRPr sz="5800">
                <a:solidFill>
                  <a:schemeClr val="lt1"/>
                </a:solidFill>
              </a:defRPr>
            </a:lvl9pPr>
          </a:lstStyle>
          <a:p/>
        </p:txBody>
      </p:sp>
      <p:sp>
        <p:nvSpPr>
          <p:cNvPr id="128" name="Google Shape;128;g2d95ca11ac4_0_50"/>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9" name="Shape 129"/>
        <p:cNvGrpSpPr/>
        <p:nvPr/>
      </p:nvGrpSpPr>
      <p:grpSpPr>
        <a:xfrm>
          <a:off x="0" y="0"/>
          <a:ext cx="0" cy="0"/>
          <a:chOff x="0" y="0"/>
          <a:chExt cx="0" cy="0"/>
        </a:xfrm>
      </p:grpSpPr>
      <p:sp>
        <p:nvSpPr>
          <p:cNvPr id="130" name="Google Shape;130;g2d95ca11ac4_0_56"/>
          <p:cNvSpPr/>
          <p:nvPr/>
        </p:nvSpPr>
        <p:spPr>
          <a:xfrm>
            <a:off x="0" y="0"/>
            <a:ext cx="7315200" cy="8229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 name="Google Shape;131;g2d95ca11ac4_0_56"/>
          <p:cNvGrpSpPr/>
          <p:nvPr/>
        </p:nvGrpSpPr>
        <p:grpSpPr>
          <a:xfrm>
            <a:off x="1328810" y="1906009"/>
            <a:ext cx="1193264" cy="73322"/>
            <a:chOff x="4580561" y="2589004"/>
            <a:chExt cx="1064464" cy="25200"/>
          </a:xfrm>
        </p:grpSpPr>
        <p:sp>
          <p:nvSpPr>
            <p:cNvPr id="132" name="Google Shape;132;g2d95ca11ac4_0_56"/>
            <p:cNvSpPr/>
            <p:nvPr/>
          </p:nvSpPr>
          <p:spPr>
            <a:xfrm rot="-5400000">
              <a:off x="5366325" y="2335504"/>
              <a:ext cx="25200" cy="532200"/>
            </a:xfrm>
            <a:prstGeom prst="rect">
              <a:avLst/>
            </a:prstGeom>
            <a:solidFill>
              <a:schemeClr val="accent3"/>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2d95ca11ac4_0_56"/>
            <p:cNvSpPr/>
            <p:nvPr/>
          </p:nvSpPr>
          <p:spPr>
            <a:xfrm rot="-5400000">
              <a:off x="4836311" y="2333254"/>
              <a:ext cx="25200" cy="536700"/>
            </a:xfrm>
            <a:prstGeom prst="rect">
              <a:avLst/>
            </a:prstGeom>
            <a:solidFill>
              <a:schemeClr val="dk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4" name="Google Shape;134;g2d95ca11ac4_0_56"/>
          <p:cNvSpPr txBox="1"/>
          <p:nvPr>
            <p:ph type="title"/>
          </p:nvPr>
        </p:nvSpPr>
        <p:spPr>
          <a:xfrm>
            <a:off x="1168000" y="2109840"/>
            <a:ext cx="5281500" cy="2699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35" name="Google Shape;135;g2d95ca11ac4_0_56"/>
          <p:cNvSpPr txBox="1"/>
          <p:nvPr>
            <p:ph idx="1" type="subTitle"/>
          </p:nvPr>
        </p:nvSpPr>
        <p:spPr>
          <a:xfrm>
            <a:off x="1159920" y="5058440"/>
            <a:ext cx="5281500" cy="1214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136" name="Google Shape;136;g2d95ca11ac4_0_56"/>
          <p:cNvSpPr txBox="1"/>
          <p:nvPr>
            <p:ph idx="2" type="body"/>
          </p:nvPr>
        </p:nvSpPr>
        <p:spPr>
          <a:xfrm>
            <a:off x="8278760" y="2164200"/>
            <a:ext cx="5399100" cy="48408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37" name="Google Shape;137;g2d95ca11ac4_0_56"/>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8" name="Shape 138"/>
        <p:cNvGrpSpPr/>
        <p:nvPr/>
      </p:nvGrpSpPr>
      <p:grpSpPr>
        <a:xfrm>
          <a:off x="0" y="0"/>
          <a:ext cx="0" cy="0"/>
          <a:chOff x="0" y="0"/>
          <a:chExt cx="0" cy="0"/>
        </a:xfrm>
      </p:grpSpPr>
      <p:sp>
        <p:nvSpPr>
          <p:cNvPr id="139" name="Google Shape;139;g2d95ca11ac4_0_65"/>
          <p:cNvSpPr txBox="1"/>
          <p:nvPr>
            <p:ph idx="1" type="body"/>
          </p:nvPr>
        </p:nvSpPr>
        <p:spPr>
          <a:xfrm>
            <a:off x="1159920" y="6996082"/>
            <a:ext cx="12315900" cy="736800"/>
          </a:xfrm>
          <a:prstGeom prst="rect">
            <a:avLst/>
          </a:prstGeom>
          <a:noFill/>
          <a:ln>
            <a:noFill/>
          </a:ln>
        </p:spPr>
        <p:txBody>
          <a:bodyPr anchorCtr="0" anchor="ctr" bIns="146275" lIns="146275" spcFirstLastPara="1" rIns="146275" wrap="square" tIns="146275">
            <a:normAutofit/>
          </a:bodyPr>
          <a:lstStyle>
            <a:lvl1pPr indent="-228600" lvl="0" marL="457200" algn="l">
              <a:lnSpc>
                <a:spcPct val="100000"/>
              </a:lnSpc>
              <a:spcBef>
                <a:spcPts val="0"/>
              </a:spcBef>
              <a:spcAft>
                <a:spcPts val="0"/>
              </a:spcAft>
              <a:buSzPts val="2100"/>
              <a:buNone/>
              <a:defRPr/>
            </a:lvl1pPr>
          </a:lstStyle>
          <a:p/>
        </p:txBody>
      </p:sp>
      <p:sp>
        <p:nvSpPr>
          <p:cNvPr id="140" name="Google Shape;140;g2d95ca11ac4_0_65"/>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41" name="Shape 141"/>
        <p:cNvGrpSpPr/>
        <p:nvPr/>
      </p:nvGrpSpPr>
      <p:grpSpPr>
        <a:xfrm>
          <a:off x="0" y="0"/>
          <a:ext cx="0" cy="0"/>
          <a:chOff x="0" y="0"/>
          <a:chExt cx="0" cy="0"/>
        </a:xfrm>
      </p:grpSpPr>
      <p:grpSp>
        <p:nvGrpSpPr>
          <p:cNvPr id="142" name="Google Shape;142;g2d95ca11ac4_0_68"/>
          <p:cNvGrpSpPr/>
          <p:nvPr/>
        </p:nvGrpSpPr>
        <p:grpSpPr>
          <a:xfrm>
            <a:off x="1328810" y="6670608"/>
            <a:ext cx="1193264" cy="73322"/>
            <a:chOff x="4580561" y="2589004"/>
            <a:chExt cx="1064464" cy="25200"/>
          </a:xfrm>
        </p:grpSpPr>
        <p:sp>
          <p:nvSpPr>
            <p:cNvPr id="143" name="Google Shape;143;g2d95ca11ac4_0_68"/>
            <p:cNvSpPr/>
            <p:nvPr/>
          </p:nvSpPr>
          <p:spPr>
            <a:xfrm rot="-5400000">
              <a:off x="5366325" y="2335504"/>
              <a:ext cx="25200" cy="5322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g2d95ca11ac4_0_68"/>
            <p:cNvSpPr/>
            <p:nvPr/>
          </p:nvSpPr>
          <p:spPr>
            <a:xfrm rot="-5400000">
              <a:off x="4836311" y="2333254"/>
              <a:ext cx="25200" cy="536700"/>
            </a:xfrm>
            <a:prstGeom prst="rect">
              <a:avLst/>
            </a:prstGeom>
            <a:solidFill>
              <a:schemeClr val="l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 name="Google Shape;145;g2d95ca11ac4_0_68"/>
          <p:cNvSpPr txBox="1"/>
          <p:nvPr>
            <p:ph hasCustomPrompt="1" type="title"/>
          </p:nvPr>
        </p:nvSpPr>
        <p:spPr>
          <a:xfrm>
            <a:off x="1167120" y="1174320"/>
            <a:ext cx="12301500" cy="1991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Clr>
                <a:schemeClr val="lt1"/>
              </a:buClr>
              <a:buSzPts val="12800"/>
              <a:buNone/>
              <a:defRPr sz="12800">
                <a:solidFill>
                  <a:schemeClr val="lt1"/>
                </a:solidFill>
              </a:defRPr>
            </a:lvl1pPr>
            <a:lvl2pPr lvl="1" algn="l">
              <a:lnSpc>
                <a:spcPct val="100000"/>
              </a:lnSpc>
              <a:spcBef>
                <a:spcPts val="0"/>
              </a:spcBef>
              <a:spcAft>
                <a:spcPts val="0"/>
              </a:spcAft>
              <a:buClr>
                <a:schemeClr val="lt1"/>
              </a:buClr>
              <a:buSzPts val="12800"/>
              <a:buNone/>
              <a:defRPr sz="12800">
                <a:solidFill>
                  <a:schemeClr val="lt1"/>
                </a:solidFill>
              </a:defRPr>
            </a:lvl2pPr>
            <a:lvl3pPr lvl="2" algn="l">
              <a:lnSpc>
                <a:spcPct val="100000"/>
              </a:lnSpc>
              <a:spcBef>
                <a:spcPts val="0"/>
              </a:spcBef>
              <a:spcAft>
                <a:spcPts val="0"/>
              </a:spcAft>
              <a:buClr>
                <a:schemeClr val="lt1"/>
              </a:buClr>
              <a:buSzPts val="12800"/>
              <a:buNone/>
              <a:defRPr sz="12800">
                <a:solidFill>
                  <a:schemeClr val="lt1"/>
                </a:solidFill>
              </a:defRPr>
            </a:lvl3pPr>
            <a:lvl4pPr lvl="3" algn="l">
              <a:lnSpc>
                <a:spcPct val="100000"/>
              </a:lnSpc>
              <a:spcBef>
                <a:spcPts val="0"/>
              </a:spcBef>
              <a:spcAft>
                <a:spcPts val="0"/>
              </a:spcAft>
              <a:buClr>
                <a:schemeClr val="lt1"/>
              </a:buClr>
              <a:buSzPts val="12800"/>
              <a:buNone/>
              <a:defRPr sz="12800">
                <a:solidFill>
                  <a:schemeClr val="lt1"/>
                </a:solidFill>
              </a:defRPr>
            </a:lvl4pPr>
            <a:lvl5pPr lvl="4" algn="l">
              <a:lnSpc>
                <a:spcPct val="100000"/>
              </a:lnSpc>
              <a:spcBef>
                <a:spcPts val="0"/>
              </a:spcBef>
              <a:spcAft>
                <a:spcPts val="0"/>
              </a:spcAft>
              <a:buClr>
                <a:schemeClr val="lt1"/>
              </a:buClr>
              <a:buSzPts val="12800"/>
              <a:buNone/>
              <a:defRPr sz="12800">
                <a:solidFill>
                  <a:schemeClr val="lt1"/>
                </a:solidFill>
              </a:defRPr>
            </a:lvl5pPr>
            <a:lvl6pPr lvl="5" algn="l">
              <a:lnSpc>
                <a:spcPct val="100000"/>
              </a:lnSpc>
              <a:spcBef>
                <a:spcPts val="0"/>
              </a:spcBef>
              <a:spcAft>
                <a:spcPts val="0"/>
              </a:spcAft>
              <a:buClr>
                <a:schemeClr val="lt1"/>
              </a:buClr>
              <a:buSzPts val="12800"/>
              <a:buNone/>
              <a:defRPr sz="12800">
                <a:solidFill>
                  <a:schemeClr val="lt1"/>
                </a:solidFill>
              </a:defRPr>
            </a:lvl6pPr>
            <a:lvl7pPr lvl="6" algn="l">
              <a:lnSpc>
                <a:spcPct val="100000"/>
              </a:lnSpc>
              <a:spcBef>
                <a:spcPts val="0"/>
              </a:spcBef>
              <a:spcAft>
                <a:spcPts val="0"/>
              </a:spcAft>
              <a:buClr>
                <a:schemeClr val="lt1"/>
              </a:buClr>
              <a:buSzPts val="12800"/>
              <a:buNone/>
              <a:defRPr sz="12800">
                <a:solidFill>
                  <a:schemeClr val="lt1"/>
                </a:solidFill>
              </a:defRPr>
            </a:lvl7pPr>
            <a:lvl8pPr lvl="7" algn="l">
              <a:lnSpc>
                <a:spcPct val="100000"/>
              </a:lnSpc>
              <a:spcBef>
                <a:spcPts val="0"/>
              </a:spcBef>
              <a:spcAft>
                <a:spcPts val="0"/>
              </a:spcAft>
              <a:buClr>
                <a:schemeClr val="lt1"/>
              </a:buClr>
              <a:buSzPts val="12800"/>
              <a:buNone/>
              <a:defRPr sz="12800">
                <a:solidFill>
                  <a:schemeClr val="lt1"/>
                </a:solidFill>
              </a:defRPr>
            </a:lvl8pPr>
            <a:lvl9pPr lvl="8" algn="l">
              <a:lnSpc>
                <a:spcPct val="100000"/>
              </a:lnSpc>
              <a:spcBef>
                <a:spcPts val="0"/>
              </a:spcBef>
              <a:spcAft>
                <a:spcPts val="0"/>
              </a:spcAft>
              <a:buClr>
                <a:schemeClr val="lt1"/>
              </a:buClr>
              <a:buSzPts val="12800"/>
              <a:buNone/>
              <a:defRPr sz="12800">
                <a:solidFill>
                  <a:schemeClr val="lt1"/>
                </a:solidFill>
              </a:defRPr>
            </a:lvl9pPr>
          </a:lstStyle>
          <a:p>
            <a:r>
              <a:t>xx%</a:t>
            </a:r>
          </a:p>
        </p:txBody>
      </p:sp>
      <p:sp>
        <p:nvSpPr>
          <p:cNvPr id="146" name="Google Shape;146;g2d95ca11ac4_0_68"/>
          <p:cNvSpPr txBox="1"/>
          <p:nvPr>
            <p:ph idx="1" type="body"/>
          </p:nvPr>
        </p:nvSpPr>
        <p:spPr>
          <a:xfrm>
            <a:off x="1167120" y="3636621"/>
            <a:ext cx="12301500" cy="25287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Clr>
                <a:schemeClr val="lt1"/>
              </a:buClr>
              <a:buSzPts val="2100"/>
              <a:buChar char="●"/>
              <a:defRPr>
                <a:solidFill>
                  <a:schemeClr val="lt1"/>
                </a:solidFill>
              </a:defRPr>
            </a:lvl1pPr>
            <a:lvl2pPr indent="-342900" lvl="1" marL="914400" algn="l">
              <a:lnSpc>
                <a:spcPct val="115000"/>
              </a:lnSpc>
              <a:spcBef>
                <a:spcPts val="0"/>
              </a:spcBef>
              <a:spcAft>
                <a:spcPts val="0"/>
              </a:spcAft>
              <a:buClr>
                <a:schemeClr val="lt1"/>
              </a:buClr>
              <a:buSzPts val="1800"/>
              <a:buChar char="○"/>
              <a:defRPr>
                <a:solidFill>
                  <a:schemeClr val="lt1"/>
                </a:solidFill>
              </a:defRPr>
            </a:lvl2pPr>
            <a:lvl3pPr indent="-342900" lvl="2" marL="1371600" algn="l">
              <a:lnSpc>
                <a:spcPct val="115000"/>
              </a:lnSpc>
              <a:spcBef>
                <a:spcPts val="0"/>
              </a:spcBef>
              <a:spcAft>
                <a:spcPts val="0"/>
              </a:spcAft>
              <a:buClr>
                <a:schemeClr val="lt1"/>
              </a:buClr>
              <a:buSzPts val="1800"/>
              <a:buChar char="■"/>
              <a:defRPr>
                <a:solidFill>
                  <a:schemeClr val="lt1"/>
                </a:solidFill>
              </a:defRPr>
            </a:lvl3pPr>
            <a:lvl4pPr indent="-342900" lvl="3" marL="1828800" algn="l">
              <a:lnSpc>
                <a:spcPct val="115000"/>
              </a:lnSpc>
              <a:spcBef>
                <a:spcPts val="0"/>
              </a:spcBef>
              <a:spcAft>
                <a:spcPts val="0"/>
              </a:spcAft>
              <a:buClr>
                <a:schemeClr val="lt1"/>
              </a:buClr>
              <a:buSzPts val="1800"/>
              <a:buChar char="●"/>
              <a:defRPr>
                <a:solidFill>
                  <a:schemeClr val="lt1"/>
                </a:solidFill>
              </a:defRPr>
            </a:lvl4pPr>
            <a:lvl5pPr indent="-342900" lvl="4" marL="2286000" algn="l">
              <a:lnSpc>
                <a:spcPct val="115000"/>
              </a:lnSpc>
              <a:spcBef>
                <a:spcPts val="0"/>
              </a:spcBef>
              <a:spcAft>
                <a:spcPts val="0"/>
              </a:spcAft>
              <a:buClr>
                <a:schemeClr val="lt1"/>
              </a:buClr>
              <a:buSzPts val="1800"/>
              <a:buChar char="○"/>
              <a:defRPr>
                <a:solidFill>
                  <a:schemeClr val="lt1"/>
                </a:solidFill>
              </a:defRPr>
            </a:lvl5pPr>
            <a:lvl6pPr indent="-342900" lvl="5" marL="2743200" algn="l">
              <a:lnSpc>
                <a:spcPct val="115000"/>
              </a:lnSpc>
              <a:spcBef>
                <a:spcPts val="0"/>
              </a:spcBef>
              <a:spcAft>
                <a:spcPts val="0"/>
              </a:spcAft>
              <a:buClr>
                <a:schemeClr val="lt1"/>
              </a:buClr>
              <a:buSzPts val="1800"/>
              <a:buChar char="■"/>
              <a:defRPr>
                <a:solidFill>
                  <a:schemeClr val="lt1"/>
                </a:solidFill>
              </a:defRPr>
            </a:lvl6pPr>
            <a:lvl7pPr indent="-342900" lvl="6" marL="3200400" algn="l">
              <a:lnSpc>
                <a:spcPct val="115000"/>
              </a:lnSpc>
              <a:spcBef>
                <a:spcPts val="0"/>
              </a:spcBef>
              <a:spcAft>
                <a:spcPts val="0"/>
              </a:spcAft>
              <a:buClr>
                <a:schemeClr val="lt1"/>
              </a:buClr>
              <a:buSzPts val="1800"/>
              <a:buChar char="●"/>
              <a:defRPr>
                <a:solidFill>
                  <a:schemeClr val="lt1"/>
                </a:solidFill>
              </a:defRPr>
            </a:lvl7pPr>
            <a:lvl8pPr indent="-342900" lvl="7" marL="3657600" algn="l">
              <a:lnSpc>
                <a:spcPct val="115000"/>
              </a:lnSpc>
              <a:spcBef>
                <a:spcPts val="0"/>
              </a:spcBef>
              <a:spcAft>
                <a:spcPts val="0"/>
              </a:spcAft>
              <a:buClr>
                <a:schemeClr val="lt1"/>
              </a:buClr>
              <a:buSzPts val="1800"/>
              <a:buChar char="○"/>
              <a:defRPr>
                <a:solidFill>
                  <a:schemeClr val="lt1"/>
                </a:solidFill>
              </a:defRPr>
            </a:lvl8pPr>
            <a:lvl9pPr indent="-342900" lvl="8" marL="4114800" algn="l">
              <a:lnSpc>
                <a:spcPct val="115000"/>
              </a:lnSpc>
              <a:spcBef>
                <a:spcPts val="0"/>
              </a:spcBef>
              <a:spcAft>
                <a:spcPts val="0"/>
              </a:spcAft>
              <a:buClr>
                <a:schemeClr val="lt1"/>
              </a:buClr>
              <a:buSzPts val="1800"/>
              <a:buChar char="■"/>
              <a:defRPr>
                <a:solidFill>
                  <a:schemeClr val="lt1"/>
                </a:solidFill>
              </a:defRPr>
            </a:lvl9pPr>
          </a:lstStyle>
          <a:p/>
        </p:txBody>
      </p:sp>
      <p:sp>
        <p:nvSpPr>
          <p:cNvPr id="147" name="Google Shape;147;g2d95ca11ac4_0_68"/>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8" name="Shape 148"/>
        <p:cNvGrpSpPr/>
        <p:nvPr/>
      </p:nvGrpSpPr>
      <p:grpSpPr>
        <a:xfrm>
          <a:off x="0" y="0"/>
          <a:ext cx="0" cy="0"/>
          <a:chOff x="0" y="0"/>
          <a:chExt cx="0" cy="0"/>
        </a:xfrm>
      </p:grpSpPr>
      <p:sp>
        <p:nvSpPr>
          <p:cNvPr id="149" name="Google Shape;149;g2d95ca11ac4_0_75"/>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4" name="Shape 154"/>
        <p:cNvGrpSpPr/>
        <p:nvPr/>
      </p:nvGrpSpPr>
      <p:grpSpPr>
        <a:xfrm>
          <a:off x="0" y="0"/>
          <a:ext cx="0" cy="0"/>
          <a:chOff x="0" y="0"/>
          <a:chExt cx="0" cy="0"/>
        </a:xfrm>
      </p:grpSpPr>
      <p:grpSp>
        <p:nvGrpSpPr>
          <p:cNvPr id="155" name="Google Shape;155;g2d95cbd41b9_0_578"/>
          <p:cNvGrpSpPr/>
          <p:nvPr/>
        </p:nvGrpSpPr>
        <p:grpSpPr>
          <a:xfrm>
            <a:off x="0" y="609602"/>
            <a:ext cx="1660560" cy="1626061"/>
            <a:chOff x="0" y="381001"/>
            <a:chExt cx="1037850" cy="1016288"/>
          </a:xfrm>
        </p:grpSpPr>
        <p:sp>
          <p:nvSpPr>
            <p:cNvPr id="156" name="Google Shape;156;g2d95cbd41b9_0_578"/>
            <p:cNvSpPr/>
            <p:nvPr/>
          </p:nvSpPr>
          <p:spPr>
            <a:xfrm rot="-5400000">
              <a:off x="0" y="381001"/>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57" name="Google Shape;157;g2d95cbd41b9_0_578"/>
            <p:cNvSpPr/>
            <p:nvPr/>
          </p:nvSpPr>
          <p:spPr>
            <a:xfrm flipH="1">
              <a:off x="229050" y="588489"/>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158" name="Google Shape;158;g2d95cbd41b9_0_578"/>
          <p:cNvSpPr txBox="1"/>
          <p:nvPr>
            <p:ph type="title"/>
          </p:nvPr>
        </p:nvSpPr>
        <p:spPr>
          <a:xfrm>
            <a:off x="2076000" y="630000"/>
            <a:ext cx="11262300" cy="14625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159" name="Google Shape;159;g2d95cbd41b9_0_578"/>
          <p:cNvSpPr txBox="1"/>
          <p:nvPr>
            <p:ph idx="1" type="body"/>
          </p:nvPr>
        </p:nvSpPr>
        <p:spPr>
          <a:xfrm>
            <a:off x="2076000" y="2508080"/>
            <a:ext cx="11262300" cy="46578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60" name="Google Shape;160;g2d95cbd41b9_0_578"/>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1" name="Shape 161"/>
        <p:cNvGrpSpPr/>
        <p:nvPr/>
      </p:nvGrpSpPr>
      <p:grpSpPr>
        <a:xfrm>
          <a:off x="0" y="0"/>
          <a:ext cx="0" cy="0"/>
          <a:chOff x="0" y="0"/>
          <a:chExt cx="0" cy="0"/>
        </a:xfrm>
      </p:grpSpPr>
      <p:sp>
        <p:nvSpPr>
          <p:cNvPr id="162" name="Google Shape;162;g2d95cbd41b9_0_568"/>
          <p:cNvSpPr/>
          <p:nvPr/>
        </p:nvSpPr>
        <p:spPr>
          <a:xfrm rot="5400000">
            <a:off x="12000600" y="808"/>
            <a:ext cx="2629800" cy="2629800"/>
          </a:xfrm>
          <a:prstGeom prst="diagStripe">
            <a:avLst>
              <a:gd fmla="val 0" name="adj"/>
            </a:avLst>
          </a:prstGeom>
          <a:solidFill>
            <a:schemeClr val="lt1">
              <a:alpha val="1568"/>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nvGrpSpPr>
          <p:cNvPr id="163" name="Google Shape;163;g2d95cbd41b9_0_568"/>
          <p:cNvGrpSpPr/>
          <p:nvPr/>
        </p:nvGrpSpPr>
        <p:grpSpPr>
          <a:xfrm>
            <a:off x="0" y="784"/>
            <a:ext cx="8245928" cy="8214833"/>
            <a:chOff x="0" y="75"/>
            <a:chExt cx="5153705" cy="5152950"/>
          </a:xfrm>
        </p:grpSpPr>
        <p:sp>
          <p:nvSpPr>
            <p:cNvPr id="164" name="Google Shape;164;g2d95cbd41b9_0_568"/>
            <p:cNvSpPr/>
            <p:nvPr/>
          </p:nvSpPr>
          <p:spPr>
            <a:xfrm rot="-5400000">
              <a:off x="455" y="-225"/>
              <a:ext cx="5152800" cy="5153700"/>
            </a:xfrm>
            <a:prstGeom prst="diagStripe">
              <a:avLst>
                <a:gd fmla="val 50000" name="adj"/>
              </a:avLst>
            </a:prstGeom>
            <a:solidFill>
              <a:schemeClr val="lt1">
                <a:alpha val="1568"/>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65" name="Google Shape;165;g2d95cbd41b9_0_568"/>
            <p:cNvSpPr/>
            <p:nvPr/>
          </p:nvSpPr>
          <p:spPr>
            <a:xfrm rot="-5400000">
              <a:off x="150" y="1145825"/>
              <a:ext cx="3996600" cy="3996900"/>
            </a:xfrm>
            <a:prstGeom prst="diagStripe">
              <a:avLst>
                <a:gd fmla="val 58774" name="adj"/>
              </a:avLst>
            </a:prstGeom>
            <a:solidFill>
              <a:schemeClr val="lt1">
                <a:alpha val="1568"/>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66" name="Google Shape;166;g2d95cbd41b9_0_568"/>
            <p:cNvSpPr/>
            <p:nvPr/>
          </p:nvSpPr>
          <p:spPr>
            <a:xfrm rot="-5400000">
              <a:off x="1646" y="-75"/>
              <a:ext cx="2299800" cy="23001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67" name="Google Shape;167;g2d95cbd41b9_0_568"/>
            <p:cNvSpPr/>
            <p:nvPr/>
          </p:nvSpPr>
          <p:spPr>
            <a:xfrm flipH="1">
              <a:off x="652821" y="590035"/>
              <a:ext cx="2300100" cy="2299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168" name="Google Shape;168;g2d95cbd41b9_0_568"/>
          <p:cNvSpPr txBox="1"/>
          <p:nvPr>
            <p:ph type="ctrTitle"/>
          </p:nvPr>
        </p:nvSpPr>
        <p:spPr>
          <a:xfrm>
            <a:off x="5659440" y="2525440"/>
            <a:ext cx="8028000" cy="25263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
        <p:nvSpPr>
          <p:cNvPr id="169" name="Google Shape;169;g2d95cbd41b9_0_568"/>
          <p:cNvSpPr txBox="1"/>
          <p:nvPr>
            <p:ph idx="1" type="subTitle"/>
          </p:nvPr>
        </p:nvSpPr>
        <p:spPr>
          <a:xfrm>
            <a:off x="8134320" y="6279880"/>
            <a:ext cx="5553000" cy="8097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2100"/>
              <a:buNone/>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170" name="Google Shape;170;g2d95cbd41b9_0_568"/>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25" name="Shape 25"/>
        <p:cNvGrpSpPr/>
        <p:nvPr/>
      </p:nvGrpSpPr>
      <p:grpSpPr>
        <a:xfrm>
          <a:off x="0" y="0"/>
          <a:ext cx="0" cy="0"/>
          <a:chOff x="0" y="0"/>
          <a:chExt cx="0" cy="0"/>
        </a:xfrm>
      </p:grpSpPr>
      <p:sp>
        <p:nvSpPr>
          <p:cNvPr id="26" name="Google Shape;26;g2d95ca11ac4_0_8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g2d95ca11ac4_0_81"/>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8" name="Google Shape;28;g2d95ca11ac4_0_81">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1" name="Shape 171"/>
        <p:cNvGrpSpPr/>
        <p:nvPr/>
      </p:nvGrpSpPr>
      <p:grpSpPr>
        <a:xfrm>
          <a:off x="0" y="0"/>
          <a:ext cx="0" cy="0"/>
          <a:chOff x="0" y="0"/>
          <a:chExt cx="0" cy="0"/>
        </a:xfrm>
      </p:grpSpPr>
      <p:grpSp>
        <p:nvGrpSpPr>
          <p:cNvPr id="172" name="Google Shape;172;g2d95cbd41b9_0_585"/>
          <p:cNvGrpSpPr/>
          <p:nvPr/>
        </p:nvGrpSpPr>
        <p:grpSpPr>
          <a:xfrm>
            <a:off x="7050240" y="0"/>
            <a:ext cx="7580160" cy="8228904"/>
            <a:chOff x="4406400" y="0"/>
            <a:chExt cx="4737600" cy="5143065"/>
          </a:xfrm>
        </p:grpSpPr>
        <p:sp>
          <p:nvSpPr>
            <p:cNvPr id="173" name="Google Shape;173;g2d95cbd41b9_0_585"/>
            <p:cNvSpPr/>
            <p:nvPr/>
          </p:nvSpPr>
          <p:spPr>
            <a:xfrm rot="5400000">
              <a:off x="4408200" y="-1800"/>
              <a:ext cx="4734000" cy="4737600"/>
            </a:xfrm>
            <a:prstGeom prst="diagStripe">
              <a:avLst>
                <a:gd fmla="val 49469"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4" name="Google Shape;174;g2d95cbd41b9_0_585"/>
            <p:cNvSpPr/>
            <p:nvPr/>
          </p:nvSpPr>
          <p:spPr>
            <a:xfrm rot="5400000">
              <a:off x="4841125" y="5700"/>
              <a:ext cx="4298100" cy="4286700"/>
            </a:xfrm>
            <a:prstGeom prst="diagStripe">
              <a:avLst>
                <a:gd fmla="val 0"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5" name="Google Shape;175;g2d95cbd41b9_0_585"/>
            <p:cNvSpPr/>
            <p:nvPr/>
          </p:nvSpPr>
          <p:spPr>
            <a:xfrm rot="-5400000">
              <a:off x="5618399" y="123646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6" name="Google Shape;176;g2d95cbd41b9_0_585"/>
            <p:cNvSpPr/>
            <p:nvPr/>
          </p:nvSpPr>
          <p:spPr>
            <a:xfrm flipH="1">
              <a:off x="5849857" y="1443956"/>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7" name="Google Shape;177;g2d95cbd41b9_0_585"/>
            <p:cNvSpPr/>
            <p:nvPr/>
          </p:nvSpPr>
          <p:spPr>
            <a:xfrm rot="-5400000">
              <a:off x="5987081" y="246946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8" name="Google Shape;178;g2d95cbd41b9_0_585"/>
            <p:cNvSpPr/>
            <p:nvPr/>
          </p:nvSpPr>
          <p:spPr>
            <a:xfrm flipH="1">
              <a:off x="6222115" y="267695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79" name="Google Shape;179;g2d95cbd41b9_0_585"/>
            <p:cNvSpPr/>
            <p:nvPr/>
          </p:nvSpPr>
          <p:spPr>
            <a:xfrm rot="-5400000">
              <a:off x="6675341" y="186201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0" name="Google Shape;180;g2d95cbd41b9_0_585"/>
            <p:cNvSpPr/>
            <p:nvPr/>
          </p:nvSpPr>
          <p:spPr>
            <a:xfrm flipH="1">
              <a:off x="6908099" y="2069505"/>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1" name="Google Shape;181;g2d95cbd41b9_0_585"/>
            <p:cNvSpPr/>
            <p:nvPr/>
          </p:nvSpPr>
          <p:spPr>
            <a:xfrm rot="-5400000">
              <a:off x="6861141" y="2477810"/>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2" name="Google Shape;182;g2d95cbd41b9_0_585"/>
            <p:cNvSpPr/>
            <p:nvPr/>
          </p:nvSpPr>
          <p:spPr>
            <a:xfrm flipH="1">
              <a:off x="7965266" y="269296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3" name="Google Shape;183;g2d95cbd41b9_0_585"/>
            <p:cNvSpPr/>
            <p:nvPr/>
          </p:nvSpPr>
          <p:spPr>
            <a:xfrm flipH="1">
              <a:off x="8145082" y="330875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4" name="Google Shape;184;g2d95cbd41b9_0_585"/>
            <p:cNvSpPr/>
            <p:nvPr/>
          </p:nvSpPr>
          <p:spPr>
            <a:xfrm rot="-5400000">
              <a:off x="7047599" y="309501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5" name="Google Shape;185;g2d95cbd41b9_0_585"/>
            <p:cNvSpPr/>
            <p:nvPr/>
          </p:nvSpPr>
          <p:spPr>
            <a:xfrm flipH="1">
              <a:off x="7276649" y="3302502"/>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6" name="Google Shape;186;g2d95cbd41b9_0_58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7" name="Google Shape;187;g2d95cbd41b9_0_585"/>
            <p:cNvSpPr/>
            <p:nvPr/>
          </p:nvSpPr>
          <p:spPr>
            <a:xfrm flipH="1">
              <a:off x="7462448" y="3918294"/>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8" name="Google Shape;188;g2d95cbd41b9_0_585"/>
            <p:cNvSpPr/>
            <p:nvPr/>
          </p:nvSpPr>
          <p:spPr>
            <a:xfrm rot="-5400000">
              <a:off x="8102491" y="371847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89" name="Google Shape;189;g2d95cbd41b9_0_585"/>
            <p:cNvSpPr/>
            <p:nvPr/>
          </p:nvSpPr>
          <p:spPr>
            <a:xfrm flipH="1">
              <a:off x="8334533" y="3925960"/>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90" name="Google Shape;190;g2d95cbd41b9_0_585"/>
            <p:cNvSpPr/>
            <p:nvPr/>
          </p:nvSpPr>
          <p:spPr>
            <a:xfrm rot="-5400000">
              <a:off x="8288290" y="433426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191" name="Google Shape;191;g2d95cbd41b9_0_585"/>
          <p:cNvSpPr txBox="1"/>
          <p:nvPr>
            <p:ph type="title"/>
          </p:nvPr>
        </p:nvSpPr>
        <p:spPr>
          <a:xfrm>
            <a:off x="1318160" y="3284800"/>
            <a:ext cx="7339200" cy="1837800"/>
          </a:xfrm>
          <a:prstGeom prst="rect">
            <a:avLst/>
          </a:prstGeom>
          <a:noFill/>
          <a:ln>
            <a:noFill/>
          </a:ln>
        </p:spPr>
        <p:txBody>
          <a:bodyPr anchorCtr="0" anchor="ctr"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192" name="Google Shape;192;g2d95cbd41b9_0_585"/>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3" name="Shape 193"/>
        <p:cNvGrpSpPr/>
        <p:nvPr/>
      </p:nvGrpSpPr>
      <p:grpSpPr>
        <a:xfrm>
          <a:off x="0" y="0"/>
          <a:ext cx="0" cy="0"/>
          <a:chOff x="0" y="0"/>
          <a:chExt cx="0" cy="0"/>
        </a:xfrm>
      </p:grpSpPr>
      <p:grpSp>
        <p:nvGrpSpPr>
          <p:cNvPr id="194" name="Google Shape;194;g2d95cbd41b9_0_607"/>
          <p:cNvGrpSpPr/>
          <p:nvPr/>
        </p:nvGrpSpPr>
        <p:grpSpPr>
          <a:xfrm>
            <a:off x="0" y="609602"/>
            <a:ext cx="1660560" cy="1626061"/>
            <a:chOff x="0" y="381001"/>
            <a:chExt cx="1037850" cy="1016288"/>
          </a:xfrm>
        </p:grpSpPr>
        <p:sp>
          <p:nvSpPr>
            <p:cNvPr id="195" name="Google Shape;195;g2d95cbd41b9_0_607"/>
            <p:cNvSpPr/>
            <p:nvPr/>
          </p:nvSpPr>
          <p:spPr>
            <a:xfrm rot="-5400000">
              <a:off x="0" y="381001"/>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196" name="Google Shape;196;g2d95cbd41b9_0_607"/>
            <p:cNvSpPr/>
            <p:nvPr/>
          </p:nvSpPr>
          <p:spPr>
            <a:xfrm flipH="1">
              <a:off x="229050" y="588489"/>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197" name="Google Shape;197;g2d95cbd41b9_0_607"/>
          <p:cNvSpPr txBox="1"/>
          <p:nvPr>
            <p:ph type="title"/>
          </p:nvPr>
        </p:nvSpPr>
        <p:spPr>
          <a:xfrm>
            <a:off x="2076000" y="630000"/>
            <a:ext cx="11262300" cy="14625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198" name="Google Shape;198;g2d95cbd41b9_0_607"/>
          <p:cNvSpPr txBox="1"/>
          <p:nvPr>
            <p:ph idx="1" type="body"/>
          </p:nvPr>
        </p:nvSpPr>
        <p:spPr>
          <a:xfrm>
            <a:off x="2076000" y="2508080"/>
            <a:ext cx="5445000" cy="46578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99" name="Google Shape;199;g2d95cbd41b9_0_607"/>
          <p:cNvSpPr txBox="1"/>
          <p:nvPr>
            <p:ph idx="2" type="body"/>
          </p:nvPr>
        </p:nvSpPr>
        <p:spPr>
          <a:xfrm>
            <a:off x="7893154" y="2508080"/>
            <a:ext cx="5445000" cy="46578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00" name="Google Shape;200;g2d95cbd41b9_0_607"/>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1" name="Shape 201"/>
        <p:cNvGrpSpPr/>
        <p:nvPr/>
      </p:nvGrpSpPr>
      <p:grpSpPr>
        <a:xfrm>
          <a:off x="0" y="0"/>
          <a:ext cx="0" cy="0"/>
          <a:chOff x="0" y="0"/>
          <a:chExt cx="0" cy="0"/>
        </a:xfrm>
      </p:grpSpPr>
      <p:grpSp>
        <p:nvGrpSpPr>
          <p:cNvPr id="202" name="Google Shape;202;g2d95cbd41b9_0_615"/>
          <p:cNvGrpSpPr/>
          <p:nvPr/>
        </p:nvGrpSpPr>
        <p:grpSpPr>
          <a:xfrm>
            <a:off x="0" y="609602"/>
            <a:ext cx="1660560" cy="1626061"/>
            <a:chOff x="0" y="381001"/>
            <a:chExt cx="1037850" cy="1016288"/>
          </a:xfrm>
        </p:grpSpPr>
        <p:sp>
          <p:nvSpPr>
            <p:cNvPr id="203" name="Google Shape;203;g2d95cbd41b9_0_615"/>
            <p:cNvSpPr/>
            <p:nvPr/>
          </p:nvSpPr>
          <p:spPr>
            <a:xfrm rot="-5400000">
              <a:off x="0" y="381001"/>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04" name="Google Shape;204;g2d95cbd41b9_0_615"/>
            <p:cNvSpPr/>
            <p:nvPr/>
          </p:nvSpPr>
          <p:spPr>
            <a:xfrm flipH="1">
              <a:off x="229050" y="588489"/>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05" name="Google Shape;205;g2d95cbd41b9_0_615"/>
          <p:cNvSpPr txBox="1"/>
          <p:nvPr>
            <p:ph type="title"/>
          </p:nvPr>
        </p:nvSpPr>
        <p:spPr>
          <a:xfrm>
            <a:off x="2076000" y="630000"/>
            <a:ext cx="11262300" cy="14625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206" name="Google Shape;206;g2d95cbd41b9_0_615"/>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7" name="Shape 207"/>
        <p:cNvGrpSpPr/>
        <p:nvPr/>
      </p:nvGrpSpPr>
      <p:grpSpPr>
        <a:xfrm>
          <a:off x="0" y="0"/>
          <a:ext cx="0" cy="0"/>
          <a:chOff x="0" y="0"/>
          <a:chExt cx="0" cy="0"/>
        </a:xfrm>
      </p:grpSpPr>
      <p:grpSp>
        <p:nvGrpSpPr>
          <p:cNvPr id="208" name="Google Shape;208;g2d95cbd41b9_0_621"/>
          <p:cNvGrpSpPr/>
          <p:nvPr/>
        </p:nvGrpSpPr>
        <p:grpSpPr>
          <a:xfrm>
            <a:off x="0" y="609602"/>
            <a:ext cx="1660560" cy="1626061"/>
            <a:chOff x="0" y="381001"/>
            <a:chExt cx="1037850" cy="1016288"/>
          </a:xfrm>
        </p:grpSpPr>
        <p:sp>
          <p:nvSpPr>
            <p:cNvPr id="209" name="Google Shape;209;g2d95cbd41b9_0_621"/>
            <p:cNvSpPr/>
            <p:nvPr/>
          </p:nvSpPr>
          <p:spPr>
            <a:xfrm rot="-5400000">
              <a:off x="0" y="381001"/>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10" name="Google Shape;210;g2d95cbd41b9_0_621"/>
            <p:cNvSpPr/>
            <p:nvPr/>
          </p:nvSpPr>
          <p:spPr>
            <a:xfrm flipH="1">
              <a:off x="229050" y="588489"/>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11" name="Google Shape;211;g2d95cbd41b9_0_621"/>
          <p:cNvSpPr txBox="1"/>
          <p:nvPr>
            <p:ph type="title"/>
          </p:nvPr>
        </p:nvSpPr>
        <p:spPr>
          <a:xfrm>
            <a:off x="2076000" y="630000"/>
            <a:ext cx="6078300" cy="23889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212" name="Google Shape;212;g2d95cbd41b9_0_621"/>
          <p:cNvSpPr txBox="1"/>
          <p:nvPr>
            <p:ph idx="1" type="body"/>
          </p:nvPr>
        </p:nvSpPr>
        <p:spPr>
          <a:xfrm>
            <a:off x="2076000" y="3156080"/>
            <a:ext cx="6078300" cy="38655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13" name="Google Shape;213;g2d95cbd41b9_0_621"/>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4" name="Shape 214"/>
        <p:cNvGrpSpPr/>
        <p:nvPr/>
      </p:nvGrpSpPr>
      <p:grpSpPr>
        <a:xfrm>
          <a:off x="0" y="0"/>
          <a:ext cx="0" cy="0"/>
          <a:chOff x="0" y="0"/>
          <a:chExt cx="0" cy="0"/>
        </a:xfrm>
      </p:grpSpPr>
      <p:grpSp>
        <p:nvGrpSpPr>
          <p:cNvPr id="215" name="Google Shape;215;g2d95cbd41b9_0_628"/>
          <p:cNvGrpSpPr/>
          <p:nvPr/>
        </p:nvGrpSpPr>
        <p:grpSpPr>
          <a:xfrm>
            <a:off x="7050240" y="0"/>
            <a:ext cx="7580160" cy="8229600"/>
            <a:chOff x="4406400" y="0"/>
            <a:chExt cx="4737600" cy="5143500"/>
          </a:xfrm>
        </p:grpSpPr>
        <p:sp>
          <p:nvSpPr>
            <p:cNvPr id="216" name="Google Shape;216;g2d95cbd41b9_0_628"/>
            <p:cNvSpPr/>
            <p:nvPr/>
          </p:nvSpPr>
          <p:spPr>
            <a:xfrm rot="5400000">
              <a:off x="4407900" y="-1500"/>
              <a:ext cx="4734600" cy="4737600"/>
            </a:xfrm>
            <a:prstGeom prst="diagStripe">
              <a:avLst>
                <a:gd fmla="val 49469"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17" name="Google Shape;217;g2d95cbd41b9_0_628"/>
            <p:cNvSpPr/>
            <p:nvPr/>
          </p:nvSpPr>
          <p:spPr>
            <a:xfrm rot="5400000">
              <a:off x="4840825" y="6000"/>
              <a:ext cx="4298700" cy="4286700"/>
            </a:xfrm>
            <a:prstGeom prst="diagStripe">
              <a:avLst>
                <a:gd fmla="val 0"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18" name="Google Shape;218;g2d95cbd41b9_0_628"/>
            <p:cNvSpPr/>
            <p:nvPr/>
          </p:nvSpPr>
          <p:spPr>
            <a:xfrm rot="-5400000">
              <a:off x="5618399" y="1236641"/>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19" name="Google Shape;219;g2d95cbd41b9_0_628"/>
            <p:cNvSpPr/>
            <p:nvPr/>
          </p:nvSpPr>
          <p:spPr>
            <a:xfrm flipH="1">
              <a:off x="5849857" y="144407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0" name="Google Shape;220;g2d95cbd41b9_0_628"/>
            <p:cNvSpPr/>
            <p:nvPr/>
          </p:nvSpPr>
          <p:spPr>
            <a:xfrm rot="-5400000">
              <a:off x="5987081" y="246974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1" name="Google Shape;221;g2d95cbd41b9_0_628"/>
            <p:cNvSpPr/>
            <p:nvPr/>
          </p:nvSpPr>
          <p:spPr>
            <a:xfrm flipH="1">
              <a:off x="6222115" y="2677179"/>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2" name="Google Shape;222;g2d95cbd41b9_0_628"/>
            <p:cNvSpPr/>
            <p:nvPr/>
          </p:nvSpPr>
          <p:spPr>
            <a:xfrm rot="-5400000">
              <a:off x="6675341" y="1862244"/>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3" name="Google Shape;223;g2d95cbd41b9_0_628"/>
            <p:cNvSpPr/>
            <p:nvPr/>
          </p:nvSpPr>
          <p:spPr>
            <a:xfrm flipH="1">
              <a:off x="6908099" y="2069680"/>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4" name="Google Shape;224;g2d95cbd41b9_0_628"/>
            <p:cNvSpPr/>
            <p:nvPr/>
          </p:nvSpPr>
          <p:spPr>
            <a:xfrm rot="-5400000">
              <a:off x="6861141" y="247808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5" name="Google Shape;225;g2d95cbd41b9_0_628"/>
            <p:cNvSpPr/>
            <p:nvPr/>
          </p:nvSpPr>
          <p:spPr>
            <a:xfrm flipH="1">
              <a:off x="7965266" y="2693191"/>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6" name="Google Shape;226;g2d95cbd41b9_0_628"/>
            <p:cNvSpPr/>
            <p:nvPr/>
          </p:nvSpPr>
          <p:spPr>
            <a:xfrm flipH="1">
              <a:off x="8145082" y="3309036"/>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7" name="Google Shape;227;g2d95cbd41b9_0_628"/>
            <p:cNvSpPr/>
            <p:nvPr/>
          </p:nvSpPr>
          <p:spPr>
            <a:xfrm rot="-5400000">
              <a:off x="7047599" y="309534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8" name="Google Shape;228;g2d95cbd41b9_0_628"/>
            <p:cNvSpPr/>
            <p:nvPr/>
          </p:nvSpPr>
          <p:spPr>
            <a:xfrm flipH="1">
              <a:off x="7276649" y="3302781"/>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29" name="Google Shape;229;g2d95cbd41b9_0_62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30" name="Google Shape;230;g2d95cbd41b9_0_628"/>
            <p:cNvSpPr/>
            <p:nvPr/>
          </p:nvSpPr>
          <p:spPr>
            <a:xfrm flipH="1">
              <a:off x="7462448" y="391862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31" name="Google Shape;231;g2d95cbd41b9_0_628"/>
            <p:cNvSpPr/>
            <p:nvPr/>
          </p:nvSpPr>
          <p:spPr>
            <a:xfrm rot="-5400000">
              <a:off x="8102491" y="3718856"/>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32" name="Google Shape;232;g2d95cbd41b9_0_628"/>
            <p:cNvSpPr/>
            <p:nvPr/>
          </p:nvSpPr>
          <p:spPr>
            <a:xfrm flipH="1">
              <a:off x="8334533" y="3926292"/>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33" name="Google Shape;233;g2d95cbd41b9_0_628"/>
            <p:cNvSpPr/>
            <p:nvPr/>
          </p:nvSpPr>
          <p:spPr>
            <a:xfrm rot="-5400000">
              <a:off x="8288290" y="4334700"/>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34" name="Google Shape;234;g2d95cbd41b9_0_628"/>
          <p:cNvSpPr txBox="1"/>
          <p:nvPr>
            <p:ph type="title"/>
          </p:nvPr>
        </p:nvSpPr>
        <p:spPr>
          <a:xfrm>
            <a:off x="1318160" y="1386840"/>
            <a:ext cx="7339200" cy="5633700"/>
          </a:xfrm>
          <a:prstGeom prst="rect">
            <a:avLst/>
          </a:prstGeom>
          <a:noFill/>
          <a:ln>
            <a:noFill/>
          </a:ln>
        </p:spPr>
        <p:txBody>
          <a:bodyPr anchorCtr="0" anchor="ctr"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235" name="Google Shape;235;g2d95cbd41b9_0_628"/>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6" name="Shape 236"/>
        <p:cNvGrpSpPr/>
        <p:nvPr/>
      </p:nvGrpSpPr>
      <p:grpSpPr>
        <a:xfrm>
          <a:off x="0" y="0"/>
          <a:ext cx="0" cy="0"/>
          <a:chOff x="0" y="0"/>
          <a:chExt cx="0" cy="0"/>
        </a:xfrm>
      </p:grpSpPr>
      <p:grpSp>
        <p:nvGrpSpPr>
          <p:cNvPr id="237" name="Google Shape;237;g2d95cbd41b9_0_650"/>
          <p:cNvGrpSpPr/>
          <p:nvPr/>
        </p:nvGrpSpPr>
        <p:grpSpPr>
          <a:xfrm>
            <a:off x="0" y="609602"/>
            <a:ext cx="1660560" cy="1626061"/>
            <a:chOff x="0" y="381001"/>
            <a:chExt cx="1037850" cy="1016288"/>
          </a:xfrm>
        </p:grpSpPr>
        <p:sp>
          <p:nvSpPr>
            <p:cNvPr id="238" name="Google Shape;238;g2d95cbd41b9_0_650"/>
            <p:cNvSpPr/>
            <p:nvPr/>
          </p:nvSpPr>
          <p:spPr>
            <a:xfrm rot="-5400000">
              <a:off x="0" y="381001"/>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39" name="Google Shape;239;g2d95cbd41b9_0_650"/>
            <p:cNvSpPr/>
            <p:nvPr/>
          </p:nvSpPr>
          <p:spPr>
            <a:xfrm flipH="1">
              <a:off x="229050" y="588489"/>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40" name="Google Shape;240;g2d95cbd41b9_0_650"/>
          <p:cNvSpPr txBox="1"/>
          <p:nvPr>
            <p:ph type="title"/>
          </p:nvPr>
        </p:nvSpPr>
        <p:spPr>
          <a:xfrm>
            <a:off x="2076000" y="2653320"/>
            <a:ext cx="4858200" cy="28026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241" name="Google Shape;241;g2d95cbd41b9_0_650"/>
          <p:cNvSpPr txBox="1"/>
          <p:nvPr>
            <p:ph idx="1" type="subTitle"/>
          </p:nvPr>
        </p:nvSpPr>
        <p:spPr>
          <a:xfrm>
            <a:off x="2076000" y="5660800"/>
            <a:ext cx="4858200" cy="8097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2100"/>
              <a:buNone/>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242" name="Google Shape;242;g2d95cbd41b9_0_650"/>
          <p:cNvSpPr txBox="1"/>
          <p:nvPr>
            <p:ph idx="2" type="body"/>
          </p:nvPr>
        </p:nvSpPr>
        <p:spPr>
          <a:xfrm>
            <a:off x="7437120" y="2714560"/>
            <a:ext cx="5883000" cy="37560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43" name="Google Shape;243;g2d95cbd41b9_0_650"/>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4" name="Shape 244"/>
        <p:cNvGrpSpPr/>
        <p:nvPr/>
      </p:nvGrpSpPr>
      <p:grpSpPr>
        <a:xfrm>
          <a:off x="0" y="0"/>
          <a:ext cx="0" cy="0"/>
          <a:chOff x="0" y="0"/>
          <a:chExt cx="0" cy="0"/>
        </a:xfrm>
      </p:grpSpPr>
      <p:grpSp>
        <p:nvGrpSpPr>
          <p:cNvPr id="245" name="Google Shape;245;g2d95cbd41b9_0_658"/>
          <p:cNvGrpSpPr/>
          <p:nvPr/>
        </p:nvGrpSpPr>
        <p:grpSpPr>
          <a:xfrm>
            <a:off x="0" y="6605715"/>
            <a:ext cx="1118280" cy="1095451"/>
            <a:chOff x="0" y="3785672"/>
            <a:chExt cx="698925" cy="684657"/>
          </a:xfrm>
        </p:grpSpPr>
        <p:sp>
          <p:nvSpPr>
            <p:cNvPr id="246" name="Google Shape;246;g2d95cbd41b9_0_658"/>
            <p:cNvSpPr/>
            <p:nvPr/>
          </p:nvSpPr>
          <p:spPr>
            <a:xfrm rot="-5400000">
              <a:off x="0" y="3785672"/>
              <a:ext cx="544800" cy="544800"/>
            </a:xfrm>
            <a:prstGeom prst="diagStripe">
              <a:avLst>
                <a:gd fmla="val 50000" name="adj"/>
              </a:avLst>
            </a:prstGeom>
            <a:solidFill>
              <a:schemeClr val="lt1">
                <a:alpha val="8627"/>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47" name="Google Shape;247;g2d95cbd41b9_0_658"/>
            <p:cNvSpPr/>
            <p:nvPr/>
          </p:nvSpPr>
          <p:spPr>
            <a:xfrm flipH="1">
              <a:off x="154125" y="3925529"/>
              <a:ext cx="544800" cy="544800"/>
            </a:xfrm>
            <a:prstGeom prst="diagStripe">
              <a:avLst>
                <a:gd fmla="val 50000" name="adj"/>
              </a:avLst>
            </a:prstGeom>
            <a:solidFill>
              <a:schemeClr val="lt1">
                <a:alpha val="8627"/>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48" name="Google Shape;248;g2d95cbd41b9_0_658"/>
          <p:cNvSpPr txBox="1"/>
          <p:nvPr>
            <p:ph idx="1" type="body"/>
          </p:nvPr>
        </p:nvSpPr>
        <p:spPr>
          <a:xfrm>
            <a:off x="1300360" y="6888600"/>
            <a:ext cx="11097600" cy="838200"/>
          </a:xfrm>
          <a:prstGeom prst="rect">
            <a:avLst/>
          </a:prstGeom>
          <a:noFill/>
          <a:ln>
            <a:noFill/>
          </a:ln>
        </p:spPr>
        <p:txBody>
          <a:bodyPr anchorCtr="0" anchor="ctr" bIns="146275" lIns="146275" spcFirstLastPara="1" rIns="146275" wrap="square" tIns="146275">
            <a:normAutofit/>
          </a:bodyPr>
          <a:lstStyle>
            <a:lvl1pPr indent="-228600" lvl="0" marL="457200" algn="l">
              <a:lnSpc>
                <a:spcPct val="100000"/>
              </a:lnSpc>
              <a:spcBef>
                <a:spcPts val="0"/>
              </a:spcBef>
              <a:spcAft>
                <a:spcPts val="0"/>
              </a:spcAft>
              <a:buSzPts val="2100"/>
              <a:buNone/>
              <a:defRPr/>
            </a:lvl1pPr>
          </a:lstStyle>
          <a:p/>
        </p:txBody>
      </p:sp>
      <p:sp>
        <p:nvSpPr>
          <p:cNvPr id="249" name="Google Shape;249;g2d95cbd41b9_0_658"/>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0" name="Shape 250"/>
        <p:cNvGrpSpPr/>
        <p:nvPr/>
      </p:nvGrpSpPr>
      <p:grpSpPr>
        <a:xfrm>
          <a:off x="0" y="0"/>
          <a:ext cx="0" cy="0"/>
          <a:chOff x="0" y="0"/>
          <a:chExt cx="0" cy="0"/>
        </a:xfrm>
      </p:grpSpPr>
      <p:grpSp>
        <p:nvGrpSpPr>
          <p:cNvPr id="251" name="Google Shape;251;g2d95cbd41b9_0_664"/>
          <p:cNvGrpSpPr/>
          <p:nvPr/>
        </p:nvGrpSpPr>
        <p:grpSpPr>
          <a:xfrm>
            <a:off x="7050240" y="0"/>
            <a:ext cx="7580160" cy="8228904"/>
            <a:chOff x="4406400" y="0"/>
            <a:chExt cx="4737600" cy="5143065"/>
          </a:xfrm>
        </p:grpSpPr>
        <p:sp>
          <p:nvSpPr>
            <p:cNvPr id="252" name="Google Shape;252;g2d95cbd41b9_0_664"/>
            <p:cNvSpPr/>
            <p:nvPr/>
          </p:nvSpPr>
          <p:spPr>
            <a:xfrm rot="5400000">
              <a:off x="4408200" y="-1800"/>
              <a:ext cx="4734000" cy="4737600"/>
            </a:xfrm>
            <a:prstGeom prst="diagStripe">
              <a:avLst>
                <a:gd fmla="val 49469"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3" name="Google Shape;253;g2d95cbd41b9_0_664"/>
            <p:cNvSpPr/>
            <p:nvPr/>
          </p:nvSpPr>
          <p:spPr>
            <a:xfrm rot="5400000">
              <a:off x="4841125" y="5700"/>
              <a:ext cx="4298100" cy="4286700"/>
            </a:xfrm>
            <a:prstGeom prst="diagStripe">
              <a:avLst>
                <a:gd fmla="val 0" name="adj"/>
              </a:avLst>
            </a:prstGeom>
            <a:solidFill>
              <a:schemeClr val="lt1">
                <a:alpha val="1960"/>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4" name="Google Shape;254;g2d95cbd41b9_0_664"/>
            <p:cNvSpPr/>
            <p:nvPr/>
          </p:nvSpPr>
          <p:spPr>
            <a:xfrm rot="-5400000">
              <a:off x="5618399" y="123646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5" name="Google Shape;255;g2d95cbd41b9_0_664"/>
            <p:cNvSpPr/>
            <p:nvPr/>
          </p:nvSpPr>
          <p:spPr>
            <a:xfrm flipH="1">
              <a:off x="5849857" y="1443956"/>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6" name="Google Shape;256;g2d95cbd41b9_0_664"/>
            <p:cNvSpPr/>
            <p:nvPr/>
          </p:nvSpPr>
          <p:spPr>
            <a:xfrm rot="-5400000">
              <a:off x="5987081" y="246946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7" name="Google Shape;257;g2d95cbd41b9_0_664"/>
            <p:cNvSpPr/>
            <p:nvPr/>
          </p:nvSpPr>
          <p:spPr>
            <a:xfrm flipH="1">
              <a:off x="6222115" y="267695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8" name="Google Shape;258;g2d95cbd41b9_0_664"/>
            <p:cNvSpPr/>
            <p:nvPr/>
          </p:nvSpPr>
          <p:spPr>
            <a:xfrm rot="-5400000">
              <a:off x="6675341" y="1862018"/>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59" name="Google Shape;259;g2d95cbd41b9_0_664"/>
            <p:cNvSpPr/>
            <p:nvPr/>
          </p:nvSpPr>
          <p:spPr>
            <a:xfrm flipH="1">
              <a:off x="6908099" y="2069505"/>
              <a:ext cx="808800" cy="808800"/>
            </a:xfrm>
            <a:prstGeom prst="diagStripe">
              <a:avLst>
                <a:gd fmla="val 50000" name="adj"/>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0" name="Google Shape;260;g2d95cbd41b9_0_664"/>
            <p:cNvSpPr/>
            <p:nvPr/>
          </p:nvSpPr>
          <p:spPr>
            <a:xfrm rot="-5400000">
              <a:off x="6861141" y="2477810"/>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1" name="Google Shape;261;g2d95cbd41b9_0_664"/>
            <p:cNvSpPr/>
            <p:nvPr/>
          </p:nvSpPr>
          <p:spPr>
            <a:xfrm flipH="1">
              <a:off x="7965266" y="269296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2" name="Google Shape;262;g2d95cbd41b9_0_664"/>
            <p:cNvSpPr/>
            <p:nvPr/>
          </p:nvSpPr>
          <p:spPr>
            <a:xfrm flipH="1">
              <a:off x="8145082" y="330875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3" name="Google Shape;263;g2d95cbd41b9_0_664"/>
            <p:cNvSpPr/>
            <p:nvPr/>
          </p:nvSpPr>
          <p:spPr>
            <a:xfrm rot="-5400000">
              <a:off x="7047599" y="309501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4" name="Google Shape;264;g2d95cbd41b9_0_664"/>
            <p:cNvSpPr/>
            <p:nvPr/>
          </p:nvSpPr>
          <p:spPr>
            <a:xfrm flipH="1">
              <a:off x="7276649" y="3302502"/>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5" name="Google Shape;265;g2d95cbd41b9_0_66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6" name="Google Shape;266;g2d95cbd41b9_0_664"/>
            <p:cNvSpPr/>
            <p:nvPr/>
          </p:nvSpPr>
          <p:spPr>
            <a:xfrm flipH="1">
              <a:off x="7462448" y="3918294"/>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7" name="Google Shape;267;g2d95cbd41b9_0_664"/>
            <p:cNvSpPr/>
            <p:nvPr/>
          </p:nvSpPr>
          <p:spPr>
            <a:xfrm rot="-5400000">
              <a:off x="8102491" y="3718473"/>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8" name="Google Shape;268;g2d95cbd41b9_0_664"/>
            <p:cNvSpPr/>
            <p:nvPr/>
          </p:nvSpPr>
          <p:spPr>
            <a:xfrm flipH="1">
              <a:off x="8334533" y="3925960"/>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269" name="Google Shape;269;g2d95cbd41b9_0_664"/>
            <p:cNvSpPr/>
            <p:nvPr/>
          </p:nvSpPr>
          <p:spPr>
            <a:xfrm rot="-5400000">
              <a:off x="8288290" y="4334265"/>
              <a:ext cx="808800" cy="808800"/>
            </a:xfrm>
            <a:prstGeom prst="diagStripe">
              <a:avLst>
                <a:gd fmla="val 50000" name="adj"/>
              </a:avLst>
            </a:prstGeom>
            <a:solidFill>
              <a:schemeClr val="lt1">
                <a:alpha val="5882"/>
              </a:schemeClr>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grpSp>
      <p:sp>
        <p:nvSpPr>
          <p:cNvPr id="270" name="Google Shape;270;g2d95cbd41b9_0_664"/>
          <p:cNvSpPr txBox="1"/>
          <p:nvPr>
            <p:ph hasCustomPrompt="1" type="title"/>
          </p:nvPr>
        </p:nvSpPr>
        <p:spPr>
          <a:xfrm>
            <a:off x="1318160" y="2055480"/>
            <a:ext cx="7641600" cy="20814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12800"/>
              <a:buNone/>
              <a:defRPr sz="12800"/>
            </a:lvl1pPr>
            <a:lvl2pPr lvl="1" algn="l">
              <a:lnSpc>
                <a:spcPct val="100000"/>
              </a:lnSpc>
              <a:spcBef>
                <a:spcPts val="0"/>
              </a:spcBef>
              <a:spcAft>
                <a:spcPts val="0"/>
              </a:spcAft>
              <a:buSzPts val="12800"/>
              <a:buNone/>
              <a:defRPr sz="12800"/>
            </a:lvl2pPr>
            <a:lvl3pPr lvl="2" algn="l">
              <a:lnSpc>
                <a:spcPct val="100000"/>
              </a:lnSpc>
              <a:spcBef>
                <a:spcPts val="0"/>
              </a:spcBef>
              <a:spcAft>
                <a:spcPts val="0"/>
              </a:spcAft>
              <a:buSzPts val="12800"/>
              <a:buNone/>
              <a:defRPr sz="12800"/>
            </a:lvl3pPr>
            <a:lvl4pPr lvl="3" algn="l">
              <a:lnSpc>
                <a:spcPct val="100000"/>
              </a:lnSpc>
              <a:spcBef>
                <a:spcPts val="0"/>
              </a:spcBef>
              <a:spcAft>
                <a:spcPts val="0"/>
              </a:spcAft>
              <a:buSzPts val="12800"/>
              <a:buNone/>
              <a:defRPr sz="12800"/>
            </a:lvl4pPr>
            <a:lvl5pPr lvl="4" algn="l">
              <a:lnSpc>
                <a:spcPct val="100000"/>
              </a:lnSpc>
              <a:spcBef>
                <a:spcPts val="0"/>
              </a:spcBef>
              <a:spcAft>
                <a:spcPts val="0"/>
              </a:spcAft>
              <a:buSzPts val="12800"/>
              <a:buNone/>
              <a:defRPr sz="12800"/>
            </a:lvl5pPr>
            <a:lvl6pPr lvl="5" algn="l">
              <a:lnSpc>
                <a:spcPct val="100000"/>
              </a:lnSpc>
              <a:spcBef>
                <a:spcPts val="0"/>
              </a:spcBef>
              <a:spcAft>
                <a:spcPts val="0"/>
              </a:spcAft>
              <a:buSzPts val="12800"/>
              <a:buNone/>
              <a:defRPr sz="12800"/>
            </a:lvl6pPr>
            <a:lvl7pPr lvl="6" algn="l">
              <a:lnSpc>
                <a:spcPct val="100000"/>
              </a:lnSpc>
              <a:spcBef>
                <a:spcPts val="0"/>
              </a:spcBef>
              <a:spcAft>
                <a:spcPts val="0"/>
              </a:spcAft>
              <a:buSzPts val="12800"/>
              <a:buNone/>
              <a:defRPr sz="12800"/>
            </a:lvl7pPr>
            <a:lvl8pPr lvl="7" algn="l">
              <a:lnSpc>
                <a:spcPct val="100000"/>
              </a:lnSpc>
              <a:spcBef>
                <a:spcPts val="0"/>
              </a:spcBef>
              <a:spcAft>
                <a:spcPts val="0"/>
              </a:spcAft>
              <a:buSzPts val="12800"/>
              <a:buNone/>
              <a:defRPr sz="12800"/>
            </a:lvl8pPr>
            <a:lvl9pPr lvl="8" algn="l">
              <a:lnSpc>
                <a:spcPct val="100000"/>
              </a:lnSpc>
              <a:spcBef>
                <a:spcPts val="0"/>
              </a:spcBef>
              <a:spcAft>
                <a:spcPts val="0"/>
              </a:spcAft>
              <a:buSzPts val="12800"/>
              <a:buNone/>
              <a:defRPr sz="12800"/>
            </a:lvl9pPr>
          </a:lstStyle>
          <a:p>
            <a:r>
              <a:t>xx%</a:t>
            </a:r>
          </a:p>
        </p:txBody>
      </p:sp>
      <p:sp>
        <p:nvSpPr>
          <p:cNvPr id="271" name="Google Shape;271;g2d95cbd41b9_0_664"/>
          <p:cNvSpPr txBox="1"/>
          <p:nvPr>
            <p:ph idx="1" type="body"/>
          </p:nvPr>
        </p:nvSpPr>
        <p:spPr>
          <a:xfrm>
            <a:off x="1318160" y="4228998"/>
            <a:ext cx="7641600" cy="1950300"/>
          </a:xfrm>
          <a:prstGeom prst="rect">
            <a:avLst/>
          </a:prstGeom>
          <a:noFill/>
          <a:ln>
            <a:noFill/>
          </a:ln>
        </p:spPr>
        <p:txBody>
          <a:bodyPr anchorCtr="0" anchor="t" bIns="146275" lIns="146275" spcFirstLastPara="1" rIns="146275" wrap="square" tIns="146275">
            <a:normAutofit/>
          </a:bodyPr>
          <a:lstStyle>
            <a:lvl1pPr indent="-361950" lvl="0" marL="457200" algn="l">
              <a:lnSpc>
                <a:spcPct val="115000"/>
              </a:lnSpc>
              <a:spcBef>
                <a:spcPts val="0"/>
              </a:spcBef>
              <a:spcAft>
                <a:spcPts val="0"/>
              </a:spcAft>
              <a:buSzPts val="21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72" name="Google Shape;272;g2d95cbd41b9_0_664"/>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3" name="Shape 273"/>
        <p:cNvGrpSpPr/>
        <p:nvPr/>
      </p:nvGrpSpPr>
      <p:grpSpPr>
        <a:xfrm>
          <a:off x="0" y="0"/>
          <a:ext cx="0" cy="0"/>
          <a:chOff x="0" y="0"/>
          <a:chExt cx="0" cy="0"/>
        </a:xfrm>
      </p:grpSpPr>
      <p:sp>
        <p:nvSpPr>
          <p:cNvPr id="274" name="Google Shape;274;g2d95cbd41b9_0_687"/>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9" name="Shape 279"/>
        <p:cNvGrpSpPr/>
        <p:nvPr/>
      </p:nvGrpSpPr>
      <p:grpSpPr>
        <a:xfrm>
          <a:off x="0" y="0"/>
          <a:ext cx="0" cy="0"/>
          <a:chOff x="0" y="0"/>
          <a:chExt cx="0" cy="0"/>
        </a:xfrm>
      </p:grpSpPr>
      <p:sp>
        <p:nvSpPr>
          <p:cNvPr id="280" name="Google Shape;280;g3638d8405e1_1_63"/>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281" name="Google Shape;281;g3638d8405e1_1_63"/>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412750" lvl="0" marL="457200" algn="l">
              <a:lnSpc>
                <a:spcPct val="115000"/>
              </a:lnSpc>
              <a:spcBef>
                <a:spcPts val="0"/>
              </a:spcBef>
              <a:spcAft>
                <a:spcPts val="0"/>
              </a:spcAft>
              <a:buSzPts val="2900"/>
              <a:buChar char="●"/>
              <a:defRPr/>
            </a:lvl1pPr>
            <a:lvl2pPr indent="-368300" lvl="1" marL="914400" algn="l">
              <a:lnSpc>
                <a:spcPct val="115000"/>
              </a:lnSpc>
              <a:spcBef>
                <a:spcPts val="0"/>
              </a:spcBef>
              <a:spcAft>
                <a:spcPts val="0"/>
              </a:spcAft>
              <a:buSzPts val="2200"/>
              <a:buChar char="○"/>
              <a:defRPr/>
            </a:lvl2pPr>
            <a:lvl3pPr indent="-368300" lvl="2" marL="1371600" algn="l">
              <a:lnSpc>
                <a:spcPct val="115000"/>
              </a:lnSpc>
              <a:spcBef>
                <a:spcPts val="0"/>
              </a:spcBef>
              <a:spcAft>
                <a:spcPts val="0"/>
              </a:spcAft>
              <a:buSzPts val="2200"/>
              <a:buChar char="■"/>
              <a:defRPr/>
            </a:lvl3pPr>
            <a:lvl4pPr indent="-368300" lvl="3" marL="1828800" algn="l">
              <a:lnSpc>
                <a:spcPct val="115000"/>
              </a:lnSpc>
              <a:spcBef>
                <a:spcPts val="0"/>
              </a:spcBef>
              <a:spcAft>
                <a:spcPts val="0"/>
              </a:spcAft>
              <a:buSzPts val="2200"/>
              <a:buChar char="●"/>
              <a:defRPr/>
            </a:lvl4pPr>
            <a:lvl5pPr indent="-368300" lvl="4" marL="2286000" algn="l">
              <a:lnSpc>
                <a:spcPct val="115000"/>
              </a:lnSpc>
              <a:spcBef>
                <a:spcPts val="0"/>
              </a:spcBef>
              <a:spcAft>
                <a:spcPts val="0"/>
              </a:spcAft>
              <a:buSzPts val="2200"/>
              <a:buChar char="○"/>
              <a:defRPr/>
            </a:lvl5pPr>
            <a:lvl6pPr indent="-368300" lvl="5" marL="2743200" algn="l">
              <a:lnSpc>
                <a:spcPct val="115000"/>
              </a:lnSpc>
              <a:spcBef>
                <a:spcPts val="0"/>
              </a:spcBef>
              <a:spcAft>
                <a:spcPts val="0"/>
              </a:spcAft>
              <a:buSzPts val="2200"/>
              <a:buChar char="■"/>
              <a:defRPr/>
            </a:lvl6pPr>
            <a:lvl7pPr indent="-368300" lvl="6" marL="3200400" algn="l">
              <a:lnSpc>
                <a:spcPct val="115000"/>
              </a:lnSpc>
              <a:spcBef>
                <a:spcPts val="0"/>
              </a:spcBef>
              <a:spcAft>
                <a:spcPts val="0"/>
              </a:spcAft>
              <a:buSzPts val="2200"/>
              <a:buChar char="●"/>
              <a:defRPr/>
            </a:lvl7pPr>
            <a:lvl8pPr indent="-368300" lvl="7" marL="3657600" algn="l">
              <a:lnSpc>
                <a:spcPct val="115000"/>
              </a:lnSpc>
              <a:spcBef>
                <a:spcPts val="0"/>
              </a:spcBef>
              <a:spcAft>
                <a:spcPts val="0"/>
              </a:spcAft>
              <a:buSzPts val="2200"/>
              <a:buChar char="○"/>
              <a:defRPr/>
            </a:lvl8pPr>
            <a:lvl9pPr indent="-368300" lvl="8" marL="4114800" algn="l">
              <a:lnSpc>
                <a:spcPct val="115000"/>
              </a:lnSpc>
              <a:spcBef>
                <a:spcPts val="0"/>
              </a:spcBef>
              <a:spcAft>
                <a:spcPts val="0"/>
              </a:spcAft>
              <a:buSzPts val="2200"/>
              <a:buChar char="■"/>
              <a:defRPr/>
            </a:lvl9pPr>
          </a:lstStyle>
          <a:p/>
        </p:txBody>
      </p:sp>
      <p:sp>
        <p:nvSpPr>
          <p:cNvPr id="282" name="Google Shape;282;g3638d8405e1_1_63"/>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29" name="Shape 29"/>
        <p:cNvGrpSpPr/>
        <p:nvPr/>
      </p:nvGrpSpPr>
      <p:grpSpPr>
        <a:xfrm>
          <a:off x="0" y="0"/>
          <a:ext cx="0" cy="0"/>
          <a:chOff x="0" y="0"/>
          <a:chExt cx="0" cy="0"/>
        </a:xfrm>
      </p:grpSpPr>
      <p:sp>
        <p:nvSpPr>
          <p:cNvPr id="30" name="Google Shape;30;g2d95ca11ac4_0_8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g2d95ca11ac4_0_8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32" name="Google Shape;32;g2d95ca11ac4_0_85">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3" name="Shape 283"/>
        <p:cNvGrpSpPr/>
        <p:nvPr/>
      </p:nvGrpSpPr>
      <p:grpSpPr>
        <a:xfrm>
          <a:off x="0" y="0"/>
          <a:ext cx="0" cy="0"/>
          <a:chOff x="0" y="0"/>
          <a:chExt cx="0" cy="0"/>
        </a:xfrm>
      </p:grpSpPr>
      <p:sp>
        <p:nvSpPr>
          <p:cNvPr id="284" name="Google Shape;284;g3638d8405e1_1_67"/>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285" name="Google Shape;285;g3638d8405e1_1_67"/>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286" name="Google Shape;286;g3638d8405e1_1_67"/>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7" name="Shape 287"/>
        <p:cNvGrpSpPr/>
        <p:nvPr/>
      </p:nvGrpSpPr>
      <p:grpSpPr>
        <a:xfrm>
          <a:off x="0" y="0"/>
          <a:ext cx="0" cy="0"/>
          <a:chOff x="0" y="0"/>
          <a:chExt cx="0" cy="0"/>
        </a:xfrm>
      </p:grpSpPr>
      <p:sp>
        <p:nvSpPr>
          <p:cNvPr id="288" name="Google Shape;288;g3638d8405e1_1_71"/>
          <p:cNvSpPr txBox="1"/>
          <p:nvPr>
            <p:ph type="title"/>
          </p:nvPr>
        </p:nvSpPr>
        <p:spPr>
          <a:xfrm>
            <a:off x="498720" y="3441360"/>
            <a:ext cx="13632900" cy="1347000"/>
          </a:xfrm>
          <a:prstGeom prst="rect">
            <a:avLst/>
          </a:prstGeom>
          <a:noFill/>
          <a:ln>
            <a:noFill/>
          </a:ln>
        </p:spPr>
        <p:txBody>
          <a:bodyPr anchorCtr="0" anchor="ctr" bIns="146275" lIns="146275" spcFirstLastPara="1" rIns="146275" wrap="square" tIns="146275">
            <a:normAutofit/>
          </a:bodyPr>
          <a:lstStyle>
            <a:lvl1pPr lvl="0" algn="ctr">
              <a:lnSpc>
                <a:spcPct val="100000"/>
              </a:lnSpc>
              <a:spcBef>
                <a:spcPts val="0"/>
              </a:spcBef>
              <a:spcAft>
                <a:spcPts val="0"/>
              </a:spcAft>
              <a:buSzPts val="5800"/>
              <a:buNone/>
              <a:defRPr sz="5800"/>
            </a:lvl1pPr>
            <a:lvl2pPr lvl="1" algn="ctr">
              <a:lnSpc>
                <a:spcPct val="100000"/>
              </a:lnSpc>
              <a:spcBef>
                <a:spcPts val="0"/>
              </a:spcBef>
              <a:spcAft>
                <a:spcPts val="0"/>
              </a:spcAft>
              <a:buSzPts val="5800"/>
              <a:buNone/>
              <a:defRPr sz="5800"/>
            </a:lvl2pPr>
            <a:lvl3pPr lvl="2" algn="ctr">
              <a:lnSpc>
                <a:spcPct val="100000"/>
              </a:lnSpc>
              <a:spcBef>
                <a:spcPts val="0"/>
              </a:spcBef>
              <a:spcAft>
                <a:spcPts val="0"/>
              </a:spcAft>
              <a:buSzPts val="5800"/>
              <a:buNone/>
              <a:defRPr sz="5800"/>
            </a:lvl3pPr>
            <a:lvl4pPr lvl="3" algn="ctr">
              <a:lnSpc>
                <a:spcPct val="100000"/>
              </a:lnSpc>
              <a:spcBef>
                <a:spcPts val="0"/>
              </a:spcBef>
              <a:spcAft>
                <a:spcPts val="0"/>
              </a:spcAft>
              <a:buSzPts val="5800"/>
              <a:buNone/>
              <a:defRPr sz="5800"/>
            </a:lvl4pPr>
            <a:lvl5pPr lvl="4" algn="ctr">
              <a:lnSpc>
                <a:spcPct val="100000"/>
              </a:lnSpc>
              <a:spcBef>
                <a:spcPts val="0"/>
              </a:spcBef>
              <a:spcAft>
                <a:spcPts val="0"/>
              </a:spcAft>
              <a:buSzPts val="5800"/>
              <a:buNone/>
              <a:defRPr sz="5800"/>
            </a:lvl5pPr>
            <a:lvl6pPr lvl="5" algn="ctr">
              <a:lnSpc>
                <a:spcPct val="100000"/>
              </a:lnSpc>
              <a:spcBef>
                <a:spcPts val="0"/>
              </a:spcBef>
              <a:spcAft>
                <a:spcPts val="0"/>
              </a:spcAft>
              <a:buSzPts val="5800"/>
              <a:buNone/>
              <a:defRPr sz="5800"/>
            </a:lvl6pPr>
            <a:lvl7pPr lvl="6" algn="ctr">
              <a:lnSpc>
                <a:spcPct val="100000"/>
              </a:lnSpc>
              <a:spcBef>
                <a:spcPts val="0"/>
              </a:spcBef>
              <a:spcAft>
                <a:spcPts val="0"/>
              </a:spcAft>
              <a:buSzPts val="5800"/>
              <a:buNone/>
              <a:defRPr sz="5800"/>
            </a:lvl7pPr>
            <a:lvl8pPr lvl="7" algn="ctr">
              <a:lnSpc>
                <a:spcPct val="100000"/>
              </a:lnSpc>
              <a:spcBef>
                <a:spcPts val="0"/>
              </a:spcBef>
              <a:spcAft>
                <a:spcPts val="0"/>
              </a:spcAft>
              <a:buSzPts val="5800"/>
              <a:buNone/>
              <a:defRPr sz="5800"/>
            </a:lvl8pPr>
            <a:lvl9pPr lvl="8" algn="ctr">
              <a:lnSpc>
                <a:spcPct val="100000"/>
              </a:lnSpc>
              <a:spcBef>
                <a:spcPts val="0"/>
              </a:spcBef>
              <a:spcAft>
                <a:spcPts val="0"/>
              </a:spcAft>
              <a:buSzPts val="5800"/>
              <a:buNone/>
              <a:defRPr sz="5800"/>
            </a:lvl9pPr>
          </a:lstStyle>
          <a:p/>
        </p:txBody>
      </p:sp>
      <p:sp>
        <p:nvSpPr>
          <p:cNvPr id="289" name="Google Shape;289;g3638d8405e1_1_71"/>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0" name="Shape 290"/>
        <p:cNvGrpSpPr/>
        <p:nvPr/>
      </p:nvGrpSpPr>
      <p:grpSpPr>
        <a:xfrm>
          <a:off x="0" y="0"/>
          <a:ext cx="0" cy="0"/>
          <a:chOff x="0" y="0"/>
          <a:chExt cx="0" cy="0"/>
        </a:xfrm>
      </p:grpSpPr>
      <p:sp>
        <p:nvSpPr>
          <p:cNvPr id="291" name="Google Shape;291;g3638d8405e1_1_74"/>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292" name="Google Shape;292;g3638d8405e1_1_74"/>
          <p:cNvSpPr txBox="1"/>
          <p:nvPr>
            <p:ph idx="1" type="body"/>
          </p:nvPr>
        </p:nvSpPr>
        <p:spPr>
          <a:xfrm>
            <a:off x="498720" y="1843960"/>
            <a:ext cx="6399900" cy="5466300"/>
          </a:xfrm>
          <a:prstGeom prst="rect">
            <a:avLst/>
          </a:prstGeom>
          <a:noFill/>
          <a:ln>
            <a:noFill/>
          </a:ln>
        </p:spPr>
        <p:txBody>
          <a:bodyPr anchorCtr="0" anchor="t" bIns="146275" lIns="146275" spcFirstLastPara="1" rIns="146275" wrap="square" tIns="146275">
            <a:normAutofit/>
          </a:bodyPr>
          <a:lstStyle>
            <a:lvl1pPr indent="-368300" lvl="0" marL="457200" algn="l">
              <a:lnSpc>
                <a:spcPct val="115000"/>
              </a:lnSpc>
              <a:spcBef>
                <a:spcPts val="0"/>
              </a:spcBef>
              <a:spcAft>
                <a:spcPts val="0"/>
              </a:spcAft>
              <a:buSzPts val="2200"/>
              <a:buChar char="●"/>
              <a:defRPr sz="22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293" name="Google Shape;293;g3638d8405e1_1_74"/>
          <p:cNvSpPr txBox="1"/>
          <p:nvPr>
            <p:ph idx="2" type="body"/>
          </p:nvPr>
        </p:nvSpPr>
        <p:spPr>
          <a:xfrm>
            <a:off x="7731840" y="1843960"/>
            <a:ext cx="6399900" cy="5466300"/>
          </a:xfrm>
          <a:prstGeom prst="rect">
            <a:avLst/>
          </a:prstGeom>
          <a:noFill/>
          <a:ln>
            <a:noFill/>
          </a:ln>
        </p:spPr>
        <p:txBody>
          <a:bodyPr anchorCtr="0" anchor="t" bIns="146275" lIns="146275" spcFirstLastPara="1" rIns="146275" wrap="square" tIns="146275">
            <a:normAutofit/>
          </a:bodyPr>
          <a:lstStyle>
            <a:lvl1pPr indent="-368300" lvl="0" marL="457200" algn="l">
              <a:lnSpc>
                <a:spcPct val="115000"/>
              </a:lnSpc>
              <a:spcBef>
                <a:spcPts val="0"/>
              </a:spcBef>
              <a:spcAft>
                <a:spcPts val="0"/>
              </a:spcAft>
              <a:buSzPts val="2200"/>
              <a:buChar char="●"/>
              <a:defRPr sz="22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294" name="Google Shape;294;g3638d8405e1_1_74"/>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5" name="Shape 295"/>
        <p:cNvGrpSpPr/>
        <p:nvPr/>
      </p:nvGrpSpPr>
      <p:grpSpPr>
        <a:xfrm>
          <a:off x="0" y="0"/>
          <a:ext cx="0" cy="0"/>
          <a:chOff x="0" y="0"/>
          <a:chExt cx="0" cy="0"/>
        </a:xfrm>
      </p:grpSpPr>
      <p:sp>
        <p:nvSpPr>
          <p:cNvPr id="296" name="Google Shape;296;g3638d8405e1_1_79"/>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297" name="Google Shape;297;g3638d8405e1_1_79"/>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8" name="Shape 298"/>
        <p:cNvGrpSpPr/>
        <p:nvPr/>
      </p:nvGrpSpPr>
      <p:grpSpPr>
        <a:xfrm>
          <a:off x="0" y="0"/>
          <a:ext cx="0" cy="0"/>
          <a:chOff x="0" y="0"/>
          <a:chExt cx="0" cy="0"/>
        </a:xfrm>
      </p:grpSpPr>
      <p:sp>
        <p:nvSpPr>
          <p:cNvPr id="299" name="Google Shape;299;g3638d8405e1_1_82"/>
          <p:cNvSpPr txBox="1"/>
          <p:nvPr>
            <p:ph type="title"/>
          </p:nvPr>
        </p:nvSpPr>
        <p:spPr>
          <a:xfrm>
            <a:off x="498720" y="888960"/>
            <a:ext cx="4492800" cy="1209000"/>
          </a:xfrm>
          <a:prstGeom prst="rect">
            <a:avLst/>
          </a:prstGeom>
          <a:noFill/>
          <a:ln>
            <a:noFill/>
          </a:ln>
        </p:spPr>
        <p:txBody>
          <a:bodyPr anchorCtr="0" anchor="b"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300" name="Google Shape;300;g3638d8405e1_1_82"/>
          <p:cNvSpPr txBox="1"/>
          <p:nvPr>
            <p:ph idx="1" type="body"/>
          </p:nvPr>
        </p:nvSpPr>
        <p:spPr>
          <a:xfrm>
            <a:off x="498720" y="2223360"/>
            <a:ext cx="4492800" cy="5087100"/>
          </a:xfrm>
          <a:prstGeom prst="rect">
            <a:avLst/>
          </a:prstGeom>
          <a:noFill/>
          <a:ln>
            <a:noFill/>
          </a:ln>
        </p:spPr>
        <p:txBody>
          <a:bodyPr anchorCtr="0" anchor="t" bIns="146275" lIns="146275" spcFirstLastPara="1" rIns="146275" wrap="square" tIns="146275">
            <a:normAutofit/>
          </a:bodyPr>
          <a:lstStyle>
            <a:lvl1pPr indent="-349250" lvl="0" marL="457200" algn="l">
              <a:lnSpc>
                <a:spcPct val="115000"/>
              </a:lnSpc>
              <a:spcBef>
                <a:spcPts val="0"/>
              </a:spcBef>
              <a:spcAft>
                <a:spcPts val="0"/>
              </a:spcAft>
              <a:buSzPts val="1900"/>
              <a:buChar char="●"/>
              <a:defRPr sz="19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301" name="Google Shape;301;g3638d8405e1_1_82"/>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2" name="Shape 302"/>
        <p:cNvGrpSpPr/>
        <p:nvPr/>
      </p:nvGrpSpPr>
      <p:grpSpPr>
        <a:xfrm>
          <a:off x="0" y="0"/>
          <a:ext cx="0" cy="0"/>
          <a:chOff x="0" y="0"/>
          <a:chExt cx="0" cy="0"/>
        </a:xfrm>
      </p:grpSpPr>
      <p:sp>
        <p:nvSpPr>
          <p:cNvPr id="303" name="Google Shape;303;g3638d8405e1_1_86"/>
          <p:cNvSpPr txBox="1"/>
          <p:nvPr>
            <p:ph type="title"/>
          </p:nvPr>
        </p:nvSpPr>
        <p:spPr>
          <a:xfrm>
            <a:off x="784400" y="720240"/>
            <a:ext cx="10188600" cy="6545400"/>
          </a:xfrm>
          <a:prstGeom prst="rect">
            <a:avLst/>
          </a:prstGeom>
          <a:noFill/>
          <a:ln>
            <a:noFill/>
          </a:ln>
        </p:spPr>
        <p:txBody>
          <a:bodyPr anchorCtr="0" anchor="ctr" bIns="146275" lIns="146275" spcFirstLastPara="1" rIns="146275" wrap="square" tIns="146275">
            <a:normAutofit/>
          </a:bodyPr>
          <a:lstStyle>
            <a:lvl1pPr lvl="0" algn="l">
              <a:lnSpc>
                <a:spcPct val="100000"/>
              </a:lnSpc>
              <a:spcBef>
                <a:spcPts val="0"/>
              </a:spcBef>
              <a:spcAft>
                <a:spcPts val="0"/>
              </a:spcAft>
              <a:buSzPts val="7700"/>
              <a:buNone/>
              <a:defRPr sz="7700"/>
            </a:lvl1pPr>
            <a:lvl2pPr lvl="1" algn="l">
              <a:lnSpc>
                <a:spcPct val="100000"/>
              </a:lnSpc>
              <a:spcBef>
                <a:spcPts val="0"/>
              </a:spcBef>
              <a:spcAft>
                <a:spcPts val="0"/>
              </a:spcAft>
              <a:buSzPts val="7700"/>
              <a:buNone/>
              <a:defRPr sz="7700"/>
            </a:lvl2pPr>
            <a:lvl3pPr lvl="2" algn="l">
              <a:lnSpc>
                <a:spcPct val="100000"/>
              </a:lnSpc>
              <a:spcBef>
                <a:spcPts val="0"/>
              </a:spcBef>
              <a:spcAft>
                <a:spcPts val="0"/>
              </a:spcAft>
              <a:buSzPts val="7700"/>
              <a:buNone/>
              <a:defRPr sz="7700"/>
            </a:lvl3pPr>
            <a:lvl4pPr lvl="3" algn="l">
              <a:lnSpc>
                <a:spcPct val="100000"/>
              </a:lnSpc>
              <a:spcBef>
                <a:spcPts val="0"/>
              </a:spcBef>
              <a:spcAft>
                <a:spcPts val="0"/>
              </a:spcAft>
              <a:buSzPts val="7700"/>
              <a:buNone/>
              <a:defRPr sz="7700"/>
            </a:lvl4pPr>
            <a:lvl5pPr lvl="4" algn="l">
              <a:lnSpc>
                <a:spcPct val="100000"/>
              </a:lnSpc>
              <a:spcBef>
                <a:spcPts val="0"/>
              </a:spcBef>
              <a:spcAft>
                <a:spcPts val="0"/>
              </a:spcAft>
              <a:buSzPts val="7700"/>
              <a:buNone/>
              <a:defRPr sz="7700"/>
            </a:lvl5pPr>
            <a:lvl6pPr lvl="5" algn="l">
              <a:lnSpc>
                <a:spcPct val="100000"/>
              </a:lnSpc>
              <a:spcBef>
                <a:spcPts val="0"/>
              </a:spcBef>
              <a:spcAft>
                <a:spcPts val="0"/>
              </a:spcAft>
              <a:buSzPts val="7700"/>
              <a:buNone/>
              <a:defRPr sz="7700"/>
            </a:lvl6pPr>
            <a:lvl7pPr lvl="6" algn="l">
              <a:lnSpc>
                <a:spcPct val="100000"/>
              </a:lnSpc>
              <a:spcBef>
                <a:spcPts val="0"/>
              </a:spcBef>
              <a:spcAft>
                <a:spcPts val="0"/>
              </a:spcAft>
              <a:buSzPts val="7700"/>
              <a:buNone/>
              <a:defRPr sz="7700"/>
            </a:lvl7pPr>
            <a:lvl8pPr lvl="7" algn="l">
              <a:lnSpc>
                <a:spcPct val="100000"/>
              </a:lnSpc>
              <a:spcBef>
                <a:spcPts val="0"/>
              </a:spcBef>
              <a:spcAft>
                <a:spcPts val="0"/>
              </a:spcAft>
              <a:buSzPts val="7700"/>
              <a:buNone/>
              <a:defRPr sz="7700"/>
            </a:lvl8pPr>
            <a:lvl9pPr lvl="8" algn="l">
              <a:lnSpc>
                <a:spcPct val="100000"/>
              </a:lnSpc>
              <a:spcBef>
                <a:spcPts val="0"/>
              </a:spcBef>
              <a:spcAft>
                <a:spcPts val="0"/>
              </a:spcAft>
              <a:buSzPts val="7700"/>
              <a:buNone/>
              <a:defRPr sz="7700"/>
            </a:lvl9pPr>
          </a:lstStyle>
          <a:p/>
        </p:txBody>
      </p:sp>
      <p:sp>
        <p:nvSpPr>
          <p:cNvPr id="304" name="Google Shape;304;g3638d8405e1_1_86"/>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5" name="Shape 305"/>
        <p:cNvGrpSpPr/>
        <p:nvPr/>
      </p:nvGrpSpPr>
      <p:grpSpPr>
        <a:xfrm>
          <a:off x="0" y="0"/>
          <a:ext cx="0" cy="0"/>
          <a:chOff x="0" y="0"/>
          <a:chExt cx="0" cy="0"/>
        </a:xfrm>
      </p:grpSpPr>
      <p:sp>
        <p:nvSpPr>
          <p:cNvPr id="306" name="Google Shape;306;g3638d8405e1_1_89"/>
          <p:cNvSpPr/>
          <p:nvPr/>
        </p:nvSpPr>
        <p:spPr>
          <a:xfrm>
            <a:off x="7315200" y="-200"/>
            <a:ext cx="7315200" cy="8229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307" name="Google Shape;307;g3638d8405e1_1_89"/>
          <p:cNvSpPr txBox="1"/>
          <p:nvPr>
            <p:ph type="title"/>
          </p:nvPr>
        </p:nvSpPr>
        <p:spPr>
          <a:xfrm>
            <a:off x="424800" y="1973080"/>
            <a:ext cx="6472200" cy="23718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6700"/>
              <a:buNone/>
              <a:defRPr sz="6700"/>
            </a:lvl1pPr>
            <a:lvl2pPr lvl="1" algn="ctr">
              <a:lnSpc>
                <a:spcPct val="100000"/>
              </a:lnSpc>
              <a:spcBef>
                <a:spcPts val="0"/>
              </a:spcBef>
              <a:spcAft>
                <a:spcPts val="0"/>
              </a:spcAft>
              <a:buSzPts val="6700"/>
              <a:buNone/>
              <a:defRPr sz="6700"/>
            </a:lvl2pPr>
            <a:lvl3pPr lvl="2" algn="ctr">
              <a:lnSpc>
                <a:spcPct val="100000"/>
              </a:lnSpc>
              <a:spcBef>
                <a:spcPts val="0"/>
              </a:spcBef>
              <a:spcAft>
                <a:spcPts val="0"/>
              </a:spcAft>
              <a:buSzPts val="6700"/>
              <a:buNone/>
              <a:defRPr sz="6700"/>
            </a:lvl3pPr>
            <a:lvl4pPr lvl="3" algn="ctr">
              <a:lnSpc>
                <a:spcPct val="100000"/>
              </a:lnSpc>
              <a:spcBef>
                <a:spcPts val="0"/>
              </a:spcBef>
              <a:spcAft>
                <a:spcPts val="0"/>
              </a:spcAft>
              <a:buSzPts val="6700"/>
              <a:buNone/>
              <a:defRPr sz="6700"/>
            </a:lvl4pPr>
            <a:lvl5pPr lvl="4" algn="ctr">
              <a:lnSpc>
                <a:spcPct val="100000"/>
              </a:lnSpc>
              <a:spcBef>
                <a:spcPts val="0"/>
              </a:spcBef>
              <a:spcAft>
                <a:spcPts val="0"/>
              </a:spcAft>
              <a:buSzPts val="6700"/>
              <a:buNone/>
              <a:defRPr sz="6700"/>
            </a:lvl5pPr>
            <a:lvl6pPr lvl="5" algn="ctr">
              <a:lnSpc>
                <a:spcPct val="100000"/>
              </a:lnSpc>
              <a:spcBef>
                <a:spcPts val="0"/>
              </a:spcBef>
              <a:spcAft>
                <a:spcPts val="0"/>
              </a:spcAft>
              <a:buSzPts val="6700"/>
              <a:buNone/>
              <a:defRPr sz="6700"/>
            </a:lvl6pPr>
            <a:lvl7pPr lvl="6" algn="ctr">
              <a:lnSpc>
                <a:spcPct val="100000"/>
              </a:lnSpc>
              <a:spcBef>
                <a:spcPts val="0"/>
              </a:spcBef>
              <a:spcAft>
                <a:spcPts val="0"/>
              </a:spcAft>
              <a:buSzPts val="6700"/>
              <a:buNone/>
              <a:defRPr sz="6700"/>
            </a:lvl7pPr>
            <a:lvl8pPr lvl="7" algn="ctr">
              <a:lnSpc>
                <a:spcPct val="100000"/>
              </a:lnSpc>
              <a:spcBef>
                <a:spcPts val="0"/>
              </a:spcBef>
              <a:spcAft>
                <a:spcPts val="0"/>
              </a:spcAft>
              <a:buSzPts val="6700"/>
              <a:buNone/>
              <a:defRPr sz="6700"/>
            </a:lvl8pPr>
            <a:lvl9pPr lvl="8" algn="ctr">
              <a:lnSpc>
                <a:spcPct val="100000"/>
              </a:lnSpc>
              <a:spcBef>
                <a:spcPts val="0"/>
              </a:spcBef>
              <a:spcAft>
                <a:spcPts val="0"/>
              </a:spcAft>
              <a:buSzPts val="6700"/>
              <a:buNone/>
              <a:defRPr sz="6700"/>
            </a:lvl9pPr>
          </a:lstStyle>
          <a:p/>
        </p:txBody>
      </p:sp>
      <p:sp>
        <p:nvSpPr>
          <p:cNvPr id="308" name="Google Shape;308;g3638d8405e1_1_89"/>
          <p:cNvSpPr txBox="1"/>
          <p:nvPr>
            <p:ph idx="1" type="subTitle"/>
          </p:nvPr>
        </p:nvSpPr>
        <p:spPr>
          <a:xfrm>
            <a:off x="424800" y="4484920"/>
            <a:ext cx="6472200" cy="1976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3400"/>
              <a:buNone/>
              <a:defRPr sz="3400"/>
            </a:lvl1pPr>
            <a:lvl2pPr lvl="1" algn="ctr">
              <a:lnSpc>
                <a:spcPct val="100000"/>
              </a:lnSpc>
              <a:spcBef>
                <a:spcPts val="0"/>
              </a:spcBef>
              <a:spcAft>
                <a:spcPts val="0"/>
              </a:spcAft>
              <a:buSzPts val="3400"/>
              <a:buNone/>
              <a:defRPr sz="3400"/>
            </a:lvl2pPr>
            <a:lvl3pPr lvl="2" algn="ctr">
              <a:lnSpc>
                <a:spcPct val="100000"/>
              </a:lnSpc>
              <a:spcBef>
                <a:spcPts val="0"/>
              </a:spcBef>
              <a:spcAft>
                <a:spcPts val="0"/>
              </a:spcAft>
              <a:buSzPts val="3400"/>
              <a:buNone/>
              <a:defRPr sz="3400"/>
            </a:lvl3pPr>
            <a:lvl4pPr lvl="3" algn="ctr">
              <a:lnSpc>
                <a:spcPct val="100000"/>
              </a:lnSpc>
              <a:spcBef>
                <a:spcPts val="0"/>
              </a:spcBef>
              <a:spcAft>
                <a:spcPts val="0"/>
              </a:spcAft>
              <a:buSzPts val="3400"/>
              <a:buNone/>
              <a:defRPr sz="3400"/>
            </a:lvl4pPr>
            <a:lvl5pPr lvl="4" algn="ctr">
              <a:lnSpc>
                <a:spcPct val="100000"/>
              </a:lnSpc>
              <a:spcBef>
                <a:spcPts val="0"/>
              </a:spcBef>
              <a:spcAft>
                <a:spcPts val="0"/>
              </a:spcAft>
              <a:buSzPts val="3400"/>
              <a:buNone/>
              <a:defRPr sz="3400"/>
            </a:lvl5pPr>
            <a:lvl6pPr lvl="5" algn="ctr">
              <a:lnSpc>
                <a:spcPct val="100000"/>
              </a:lnSpc>
              <a:spcBef>
                <a:spcPts val="0"/>
              </a:spcBef>
              <a:spcAft>
                <a:spcPts val="0"/>
              </a:spcAft>
              <a:buSzPts val="3400"/>
              <a:buNone/>
              <a:defRPr sz="3400"/>
            </a:lvl6pPr>
            <a:lvl7pPr lvl="6" algn="ctr">
              <a:lnSpc>
                <a:spcPct val="100000"/>
              </a:lnSpc>
              <a:spcBef>
                <a:spcPts val="0"/>
              </a:spcBef>
              <a:spcAft>
                <a:spcPts val="0"/>
              </a:spcAft>
              <a:buSzPts val="3400"/>
              <a:buNone/>
              <a:defRPr sz="3400"/>
            </a:lvl7pPr>
            <a:lvl8pPr lvl="7" algn="ctr">
              <a:lnSpc>
                <a:spcPct val="100000"/>
              </a:lnSpc>
              <a:spcBef>
                <a:spcPts val="0"/>
              </a:spcBef>
              <a:spcAft>
                <a:spcPts val="0"/>
              </a:spcAft>
              <a:buSzPts val="3400"/>
              <a:buNone/>
              <a:defRPr sz="3400"/>
            </a:lvl8pPr>
            <a:lvl9pPr lvl="8" algn="ctr">
              <a:lnSpc>
                <a:spcPct val="100000"/>
              </a:lnSpc>
              <a:spcBef>
                <a:spcPts val="0"/>
              </a:spcBef>
              <a:spcAft>
                <a:spcPts val="0"/>
              </a:spcAft>
              <a:buSzPts val="3400"/>
              <a:buNone/>
              <a:defRPr sz="3400"/>
            </a:lvl9pPr>
          </a:lstStyle>
          <a:p/>
        </p:txBody>
      </p:sp>
      <p:sp>
        <p:nvSpPr>
          <p:cNvPr id="309" name="Google Shape;309;g3638d8405e1_1_89"/>
          <p:cNvSpPr txBox="1"/>
          <p:nvPr>
            <p:ph idx="2" type="body"/>
          </p:nvPr>
        </p:nvSpPr>
        <p:spPr>
          <a:xfrm>
            <a:off x="7903200" y="1158520"/>
            <a:ext cx="6139200" cy="5912100"/>
          </a:xfrm>
          <a:prstGeom prst="rect">
            <a:avLst/>
          </a:prstGeom>
          <a:noFill/>
          <a:ln>
            <a:noFill/>
          </a:ln>
        </p:spPr>
        <p:txBody>
          <a:bodyPr anchorCtr="0" anchor="ctr" bIns="146275" lIns="146275" spcFirstLastPara="1" rIns="146275" wrap="square" tIns="146275">
            <a:normAutofit/>
          </a:bodyPr>
          <a:lstStyle>
            <a:lvl1pPr indent="-412750" lvl="0" marL="457200" algn="l">
              <a:lnSpc>
                <a:spcPct val="115000"/>
              </a:lnSpc>
              <a:spcBef>
                <a:spcPts val="0"/>
              </a:spcBef>
              <a:spcAft>
                <a:spcPts val="0"/>
              </a:spcAft>
              <a:buSzPts val="2900"/>
              <a:buChar char="●"/>
              <a:defRPr/>
            </a:lvl1pPr>
            <a:lvl2pPr indent="-368300" lvl="1" marL="914400" algn="l">
              <a:lnSpc>
                <a:spcPct val="115000"/>
              </a:lnSpc>
              <a:spcBef>
                <a:spcPts val="0"/>
              </a:spcBef>
              <a:spcAft>
                <a:spcPts val="0"/>
              </a:spcAft>
              <a:buSzPts val="2200"/>
              <a:buChar char="○"/>
              <a:defRPr/>
            </a:lvl2pPr>
            <a:lvl3pPr indent="-368300" lvl="2" marL="1371600" algn="l">
              <a:lnSpc>
                <a:spcPct val="115000"/>
              </a:lnSpc>
              <a:spcBef>
                <a:spcPts val="0"/>
              </a:spcBef>
              <a:spcAft>
                <a:spcPts val="0"/>
              </a:spcAft>
              <a:buSzPts val="2200"/>
              <a:buChar char="■"/>
              <a:defRPr/>
            </a:lvl3pPr>
            <a:lvl4pPr indent="-368300" lvl="3" marL="1828800" algn="l">
              <a:lnSpc>
                <a:spcPct val="115000"/>
              </a:lnSpc>
              <a:spcBef>
                <a:spcPts val="0"/>
              </a:spcBef>
              <a:spcAft>
                <a:spcPts val="0"/>
              </a:spcAft>
              <a:buSzPts val="2200"/>
              <a:buChar char="●"/>
              <a:defRPr/>
            </a:lvl4pPr>
            <a:lvl5pPr indent="-368300" lvl="4" marL="2286000" algn="l">
              <a:lnSpc>
                <a:spcPct val="115000"/>
              </a:lnSpc>
              <a:spcBef>
                <a:spcPts val="0"/>
              </a:spcBef>
              <a:spcAft>
                <a:spcPts val="0"/>
              </a:spcAft>
              <a:buSzPts val="2200"/>
              <a:buChar char="○"/>
              <a:defRPr/>
            </a:lvl5pPr>
            <a:lvl6pPr indent="-368300" lvl="5" marL="2743200" algn="l">
              <a:lnSpc>
                <a:spcPct val="115000"/>
              </a:lnSpc>
              <a:spcBef>
                <a:spcPts val="0"/>
              </a:spcBef>
              <a:spcAft>
                <a:spcPts val="0"/>
              </a:spcAft>
              <a:buSzPts val="2200"/>
              <a:buChar char="■"/>
              <a:defRPr/>
            </a:lvl6pPr>
            <a:lvl7pPr indent="-368300" lvl="6" marL="3200400" algn="l">
              <a:lnSpc>
                <a:spcPct val="115000"/>
              </a:lnSpc>
              <a:spcBef>
                <a:spcPts val="0"/>
              </a:spcBef>
              <a:spcAft>
                <a:spcPts val="0"/>
              </a:spcAft>
              <a:buSzPts val="2200"/>
              <a:buChar char="●"/>
              <a:defRPr/>
            </a:lvl7pPr>
            <a:lvl8pPr indent="-368300" lvl="7" marL="3657600" algn="l">
              <a:lnSpc>
                <a:spcPct val="115000"/>
              </a:lnSpc>
              <a:spcBef>
                <a:spcPts val="0"/>
              </a:spcBef>
              <a:spcAft>
                <a:spcPts val="0"/>
              </a:spcAft>
              <a:buSzPts val="2200"/>
              <a:buChar char="○"/>
              <a:defRPr/>
            </a:lvl8pPr>
            <a:lvl9pPr indent="-368300" lvl="8" marL="4114800" algn="l">
              <a:lnSpc>
                <a:spcPct val="115000"/>
              </a:lnSpc>
              <a:spcBef>
                <a:spcPts val="0"/>
              </a:spcBef>
              <a:spcAft>
                <a:spcPts val="0"/>
              </a:spcAft>
              <a:buSzPts val="2200"/>
              <a:buChar char="■"/>
              <a:defRPr/>
            </a:lvl9pPr>
          </a:lstStyle>
          <a:p/>
        </p:txBody>
      </p:sp>
      <p:sp>
        <p:nvSpPr>
          <p:cNvPr id="310" name="Google Shape;310;g3638d8405e1_1_89"/>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 name="Shape 311"/>
        <p:cNvGrpSpPr/>
        <p:nvPr/>
      </p:nvGrpSpPr>
      <p:grpSpPr>
        <a:xfrm>
          <a:off x="0" y="0"/>
          <a:ext cx="0" cy="0"/>
          <a:chOff x="0" y="0"/>
          <a:chExt cx="0" cy="0"/>
        </a:xfrm>
      </p:grpSpPr>
      <p:sp>
        <p:nvSpPr>
          <p:cNvPr id="312" name="Google Shape;312;g3638d8405e1_1_95"/>
          <p:cNvSpPr txBox="1"/>
          <p:nvPr>
            <p:ph idx="1" type="body"/>
          </p:nvPr>
        </p:nvSpPr>
        <p:spPr>
          <a:xfrm>
            <a:off x="498720" y="6768920"/>
            <a:ext cx="9598200" cy="968100"/>
          </a:xfrm>
          <a:prstGeom prst="rect">
            <a:avLst/>
          </a:prstGeom>
          <a:noFill/>
          <a:ln>
            <a:noFill/>
          </a:ln>
        </p:spPr>
        <p:txBody>
          <a:bodyPr anchorCtr="0" anchor="ctr" bIns="146275" lIns="146275" spcFirstLastPara="1" rIns="146275" wrap="square" tIns="146275">
            <a:normAutofit/>
          </a:bodyPr>
          <a:lstStyle>
            <a:lvl1pPr indent="-228600" lvl="0" marL="457200" algn="l">
              <a:lnSpc>
                <a:spcPct val="100000"/>
              </a:lnSpc>
              <a:spcBef>
                <a:spcPts val="0"/>
              </a:spcBef>
              <a:spcAft>
                <a:spcPts val="0"/>
              </a:spcAft>
              <a:buSzPts val="2900"/>
              <a:buNone/>
              <a:defRPr/>
            </a:lvl1pPr>
          </a:lstStyle>
          <a:p/>
        </p:txBody>
      </p:sp>
      <p:sp>
        <p:nvSpPr>
          <p:cNvPr id="313" name="Google Shape;313;g3638d8405e1_1_95"/>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4" name="Shape 314"/>
        <p:cNvGrpSpPr/>
        <p:nvPr/>
      </p:nvGrpSpPr>
      <p:grpSpPr>
        <a:xfrm>
          <a:off x="0" y="0"/>
          <a:ext cx="0" cy="0"/>
          <a:chOff x="0" y="0"/>
          <a:chExt cx="0" cy="0"/>
        </a:xfrm>
      </p:grpSpPr>
      <p:sp>
        <p:nvSpPr>
          <p:cNvPr id="315" name="Google Shape;315;g3638d8405e1_1_98"/>
          <p:cNvSpPr txBox="1"/>
          <p:nvPr>
            <p:ph hasCustomPrompt="1" type="title"/>
          </p:nvPr>
        </p:nvSpPr>
        <p:spPr>
          <a:xfrm>
            <a:off x="498720" y="1769800"/>
            <a:ext cx="13632900" cy="31416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19200"/>
              <a:buNone/>
              <a:defRPr sz="19200"/>
            </a:lvl1pPr>
            <a:lvl2pPr lvl="1" algn="ctr">
              <a:lnSpc>
                <a:spcPct val="100000"/>
              </a:lnSpc>
              <a:spcBef>
                <a:spcPts val="0"/>
              </a:spcBef>
              <a:spcAft>
                <a:spcPts val="0"/>
              </a:spcAft>
              <a:buSzPts val="19200"/>
              <a:buNone/>
              <a:defRPr sz="19200"/>
            </a:lvl2pPr>
            <a:lvl3pPr lvl="2" algn="ctr">
              <a:lnSpc>
                <a:spcPct val="100000"/>
              </a:lnSpc>
              <a:spcBef>
                <a:spcPts val="0"/>
              </a:spcBef>
              <a:spcAft>
                <a:spcPts val="0"/>
              </a:spcAft>
              <a:buSzPts val="19200"/>
              <a:buNone/>
              <a:defRPr sz="19200"/>
            </a:lvl3pPr>
            <a:lvl4pPr lvl="3" algn="ctr">
              <a:lnSpc>
                <a:spcPct val="100000"/>
              </a:lnSpc>
              <a:spcBef>
                <a:spcPts val="0"/>
              </a:spcBef>
              <a:spcAft>
                <a:spcPts val="0"/>
              </a:spcAft>
              <a:buSzPts val="19200"/>
              <a:buNone/>
              <a:defRPr sz="19200"/>
            </a:lvl4pPr>
            <a:lvl5pPr lvl="4" algn="ctr">
              <a:lnSpc>
                <a:spcPct val="100000"/>
              </a:lnSpc>
              <a:spcBef>
                <a:spcPts val="0"/>
              </a:spcBef>
              <a:spcAft>
                <a:spcPts val="0"/>
              </a:spcAft>
              <a:buSzPts val="19200"/>
              <a:buNone/>
              <a:defRPr sz="19200"/>
            </a:lvl5pPr>
            <a:lvl6pPr lvl="5" algn="ctr">
              <a:lnSpc>
                <a:spcPct val="100000"/>
              </a:lnSpc>
              <a:spcBef>
                <a:spcPts val="0"/>
              </a:spcBef>
              <a:spcAft>
                <a:spcPts val="0"/>
              </a:spcAft>
              <a:buSzPts val="19200"/>
              <a:buNone/>
              <a:defRPr sz="19200"/>
            </a:lvl6pPr>
            <a:lvl7pPr lvl="6" algn="ctr">
              <a:lnSpc>
                <a:spcPct val="100000"/>
              </a:lnSpc>
              <a:spcBef>
                <a:spcPts val="0"/>
              </a:spcBef>
              <a:spcAft>
                <a:spcPts val="0"/>
              </a:spcAft>
              <a:buSzPts val="19200"/>
              <a:buNone/>
              <a:defRPr sz="19200"/>
            </a:lvl7pPr>
            <a:lvl8pPr lvl="7" algn="ctr">
              <a:lnSpc>
                <a:spcPct val="100000"/>
              </a:lnSpc>
              <a:spcBef>
                <a:spcPts val="0"/>
              </a:spcBef>
              <a:spcAft>
                <a:spcPts val="0"/>
              </a:spcAft>
              <a:buSzPts val="19200"/>
              <a:buNone/>
              <a:defRPr sz="19200"/>
            </a:lvl8pPr>
            <a:lvl9pPr lvl="8" algn="ctr">
              <a:lnSpc>
                <a:spcPct val="100000"/>
              </a:lnSpc>
              <a:spcBef>
                <a:spcPts val="0"/>
              </a:spcBef>
              <a:spcAft>
                <a:spcPts val="0"/>
              </a:spcAft>
              <a:buSzPts val="19200"/>
              <a:buNone/>
              <a:defRPr sz="19200"/>
            </a:lvl9pPr>
          </a:lstStyle>
          <a:p>
            <a:r>
              <a:t>xx%</a:t>
            </a:r>
          </a:p>
        </p:txBody>
      </p:sp>
      <p:sp>
        <p:nvSpPr>
          <p:cNvPr id="316" name="Google Shape;316;g3638d8405e1_1_98"/>
          <p:cNvSpPr txBox="1"/>
          <p:nvPr>
            <p:ph idx="1" type="body"/>
          </p:nvPr>
        </p:nvSpPr>
        <p:spPr>
          <a:xfrm>
            <a:off x="498720" y="5043560"/>
            <a:ext cx="13632900" cy="2081400"/>
          </a:xfrm>
          <a:prstGeom prst="rect">
            <a:avLst/>
          </a:prstGeom>
          <a:noFill/>
          <a:ln>
            <a:noFill/>
          </a:ln>
        </p:spPr>
        <p:txBody>
          <a:bodyPr anchorCtr="0" anchor="t" bIns="146275" lIns="146275" spcFirstLastPara="1" rIns="146275" wrap="square" tIns="146275">
            <a:normAutofit/>
          </a:bodyPr>
          <a:lstStyle>
            <a:lvl1pPr indent="-412750" lvl="0" marL="457200" algn="ctr">
              <a:lnSpc>
                <a:spcPct val="115000"/>
              </a:lnSpc>
              <a:spcBef>
                <a:spcPts val="0"/>
              </a:spcBef>
              <a:spcAft>
                <a:spcPts val="0"/>
              </a:spcAft>
              <a:buSzPts val="2900"/>
              <a:buChar char="●"/>
              <a:defRPr/>
            </a:lvl1pPr>
            <a:lvl2pPr indent="-368300" lvl="1" marL="914400" algn="ctr">
              <a:lnSpc>
                <a:spcPct val="115000"/>
              </a:lnSpc>
              <a:spcBef>
                <a:spcPts val="0"/>
              </a:spcBef>
              <a:spcAft>
                <a:spcPts val="0"/>
              </a:spcAft>
              <a:buSzPts val="2200"/>
              <a:buChar char="○"/>
              <a:defRPr/>
            </a:lvl2pPr>
            <a:lvl3pPr indent="-368300" lvl="2" marL="1371600" algn="ctr">
              <a:lnSpc>
                <a:spcPct val="115000"/>
              </a:lnSpc>
              <a:spcBef>
                <a:spcPts val="0"/>
              </a:spcBef>
              <a:spcAft>
                <a:spcPts val="0"/>
              </a:spcAft>
              <a:buSzPts val="2200"/>
              <a:buChar char="■"/>
              <a:defRPr/>
            </a:lvl3pPr>
            <a:lvl4pPr indent="-368300" lvl="3" marL="1828800" algn="ctr">
              <a:lnSpc>
                <a:spcPct val="115000"/>
              </a:lnSpc>
              <a:spcBef>
                <a:spcPts val="0"/>
              </a:spcBef>
              <a:spcAft>
                <a:spcPts val="0"/>
              </a:spcAft>
              <a:buSzPts val="2200"/>
              <a:buChar char="●"/>
              <a:defRPr/>
            </a:lvl4pPr>
            <a:lvl5pPr indent="-368300" lvl="4" marL="2286000" algn="ctr">
              <a:lnSpc>
                <a:spcPct val="115000"/>
              </a:lnSpc>
              <a:spcBef>
                <a:spcPts val="0"/>
              </a:spcBef>
              <a:spcAft>
                <a:spcPts val="0"/>
              </a:spcAft>
              <a:buSzPts val="2200"/>
              <a:buChar char="○"/>
              <a:defRPr/>
            </a:lvl5pPr>
            <a:lvl6pPr indent="-368300" lvl="5" marL="2743200" algn="ctr">
              <a:lnSpc>
                <a:spcPct val="115000"/>
              </a:lnSpc>
              <a:spcBef>
                <a:spcPts val="0"/>
              </a:spcBef>
              <a:spcAft>
                <a:spcPts val="0"/>
              </a:spcAft>
              <a:buSzPts val="2200"/>
              <a:buChar char="■"/>
              <a:defRPr/>
            </a:lvl6pPr>
            <a:lvl7pPr indent="-368300" lvl="6" marL="3200400" algn="ctr">
              <a:lnSpc>
                <a:spcPct val="115000"/>
              </a:lnSpc>
              <a:spcBef>
                <a:spcPts val="0"/>
              </a:spcBef>
              <a:spcAft>
                <a:spcPts val="0"/>
              </a:spcAft>
              <a:buSzPts val="2200"/>
              <a:buChar char="●"/>
              <a:defRPr/>
            </a:lvl7pPr>
            <a:lvl8pPr indent="-368300" lvl="7" marL="3657600" algn="ctr">
              <a:lnSpc>
                <a:spcPct val="115000"/>
              </a:lnSpc>
              <a:spcBef>
                <a:spcPts val="0"/>
              </a:spcBef>
              <a:spcAft>
                <a:spcPts val="0"/>
              </a:spcAft>
              <a:buSzPts val="2200"/>
              <a:buChar char="○"/>
              <a:defRPr/>
            </a:lvl8pPr>
            <a:lvl9pPr indent="-368300" lvl="8" marL="4114800" algn="ctr">
              <a:lnSpc>
                <a:spcPct val="115000"/>
              </a:lnSpc>
              <a:spcBef>
                <a:spcPts val="0"/>
              </a:spcBef>
              <a:spcAft>
                <a:spcPts val="0"/>
              </a:spcAft>
              <a:buSzPts val="2200"/>
              <a:buChar char="■"/>
              <a:defRPr/>
            </a:lvl9pPr>
          </a:lstStyle>
          <a:p/>
        </p:txBody>
      </p:sp>
      <p:sp>
        <p:nvSpPr>
          <p:cNvPr id="317" name="Google Shape;317;g3638d8405e1_1_98"/>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8" name="Shape 318"/>
        <p:cNvGrpSpPr/>
        <p:nvPr/>
      </p:nvGrpSpPr>
      <p:grpSpPr>
        <a:xfrm>
          <a:off x="0" y="0"/>
          <a:ext cx="0" cy="0"/>
          <a:chOff x="0" y="0"/>
          <a:chExt cx="0" cy="0"/>
        </a:xfrm>
      </p:grpSpPr>
      <p:sp>
        <p:nvSpPr>
          <p:cNvPr id="319" name="Google Shape;319;g3638d8405e1_1_102"/>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33" name="Shape 33"/>
        <p:cNvGrpSpPr/>
        <p:nvPr/>
      </p:nvGrpSpPr>
      <p:grpSpPr>
        <a:xfrm>
          <a:off x="0" y="0"/>
          <a:ext cx="0" cy="0"/>
          <a:chOff x="0" y="0"/>
          <a:chExt cx="0" cy="0"/>
        </a:xfrm>
      </p:grpSpPr>
      <p:sp>
        <p:nvSpPr>
          <p:cNvPr id="34" name="Google Shape;34;g2d95ca11ac4_0_89"/>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g2d95ca11ac4_0_8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36" name="Google Shape;36;g2d95ca11ac4_0_89">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37" name="Shape 37"/>
        <p:cNvGrpSpPr/>
        <p:nvPr/>
      </p:nvGrpSpPr>
      <p:grpSpPr>
        <a:xfrm>
          <a:off x="0" y="0"/>
          <a:ext cx="0" cy="0"/>
          <a:chOff x="0" y="0"/>
          <a:chExt cx="0" cy="0"/>
        </a:xfrm>
      </p:grpSpPr>
      <p:sp>
        <p:nvSpPr>
          <p:cNvPr id="38" name="Google Shape;38;g2d95ca11ac4_0_9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g2d95ca11ac4_0_9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0" name="Google Shape;40;g2d95ca11ac4_0_93">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41" name="Shape 41"/>
        <p:cNvGrpSpPr/>
        <p:nvPr/>
      </p:nvGrpSpPr>
      <p:grpSpPr>
        <a:xfrm>
          <a:off x="0" y="0"/>
          <a:ext cx="0" cy="0"/>
          <a:chOff x="0" y="0"/>
          <a:chExt cx="0" cy="0"/>
        </a:xfrm>
      </p:grpSpPr>
      <p:sp>
        <p:nvSpPr>
          <p:cNvPr id="42" name="Google Shape;42;g2d95ca11ac4_0_9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g2d95ca11ac4_0_9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4" name="Google Shape;44;g2d95ca11ac4_0_97">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45" name="Shape 45"/>
        <p:cNvGrpSpPr/>
        <p:nvPr/>
      </p:nvGrpSpPr>
      <p:grpSpPr>
        <a:xfrm>
          <a:off x="0" y="0"/>
          <a:ext cx="0" cy="0"/>
          <a:chOff x="0" y="0"/>
          <a:chExt cx="0" cy="0"/>
        </a:xfrm>
      </p:grpSpPr>
      <p:sp>
        <p:nvSpPr>
          <p:cNvPr id="46" name="Google Shape;46;g2d95ca11ac4_0_10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g2d95ca11ac4_0_101"/>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8" name="Google Shape;48;g2d95ca11ac4_0_101">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49" name="Shape 49"/>
        <p:cNvGrpSpPr/>
        <p:nvPr/>
      </p:nvGrpSpPr>
      <p:grpSpPr>
        <a:xfrm>
          <a:off x="0" y="0"/>
          <a:ext cx="0" cy="0"/>
          <a:chOff x="0" y="0"/>
          <a:chExt cx="0" cy="0"/>
        </a:xfrm>
      </p:grpSpPr>
      <p:sp>
        <p:nvSpPr>
          <p:cNvPr id="50" name="Google Shape;50;g2d95ca11ac4_0_10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g2d95ca11ac4_0_10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52" name="Google Shape;52;g2d95ca11ac4_0_105">
            <a:hlinkClick r:id="rId2"/>
          </p:cNvPr>
          <p:cNvPicPr preferRelativeResize="0"/>
          <p:nvPr/>
        </p:nvPicPr>
        <p:blipFill rotWithShape="1">
          <a:blip r:embed="rId3">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4.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 Id="rId11" Type="http://schemas.openxmlformats.org/officeDocument/2006/relationships/slideLayout" Target="../slideLayouts/slideLayout38.xml"/><Relationship Id="rId10" Type="http://schemas.openxmlformats.org/officeDocument/2006/relationships/slideLayout" Target="../slideLayouts/slideLayout37.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Relationship Id="rId9" Type="http://schemas.openxmlformats.org/officeDocument/2006/relationships/slideLayout" Target="../slideLayouts/slideLayout47.xml"/><Relationship Id="rId5" Type="http://schemas.openxmlformats.org/officeDocument/2006/relationships/slideLayout" Target="../slideLayouts/slideLayout43.xml"/><Relationship Id="rId6" Type="http://schemas.openxmlformats.org/officeDocument/2006/relationships/slideLayout" Target="../slideLayouts/slideLayout44.xml"/><Relationship Id="rId7" Type="http://schemas.openxmlformats.org/officeDocument/2006/relationships/slideLayout" Target="../slideLayouts/slideLayout45.xml"/><Relationship Id="rId8" Type="http://schemas.openxmlformats.org/officeDocument/2006/relationships/slideLayout" Target="../slideLayouts/slideLayout46.xml"/><Relationship Id="rId11" Type="http://schemas.openxmlformats.org/officeDocument/2006/relationships/slideLayout" Target="../slideLayouts/slideLayout49.xml"/><Relationship Id="rId10" Type="http://schemas.openxmlformats.org/officeDocument/2006/relationships/slideLayout" Target="../slideLayouts/slideLayout48.xml"/><Relationship Id="rId1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9" name="Shape 9"/>
        <p:cNvGrpSpPr/>
        <p:nvPr/>
      </p:nvGrpSpPr>
      <p:grpSpPr>
        <a:xfrm>
          <a:off x="0" y="0"/>
          <a:ext cx="0" cy="0"/>
          <a:chOff x="0" y="0"/>
          <a:chExt cx="0" cy="0"/>
        </a:xfrm>
      </p:grpSpPr>
      <p:sp>
        <p:nvSpPr>
          <p:cNvPr id="10" name="Google Shape;10;g2d95ca11ac4_0_0"/>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9pPr>
          </a:lstStyle>
          <a:p/>
        </p:txBody>
      </p:sp>
      <p:sp>
        <p:nvSpPr>
          <p:cNvPr id="11" name="Google Shape;11;g2d95ca11ac4_0_0"/>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361950" lvl="0" marL="457200" marR="0" rtl="0" algn="l">
              <a:lnSpc>
                <a:spcPct val="115000"/>
              </a:lnSpc>
              <a:spcBef>
                <a:spcPts val="0"/>
              </a:spcBef>
              <a:spcAft>
                <a:spcPts val="0"/>
              </a:spcAft>
              <a:buClr>
                <a:schemeClr val="accent1"/>
              </a:buClr>
              <a:buSzPts val="2100"/>
              <a:buFont typeface="Lato"/>
              <a:buChar char="●"/>
              <a:defRPr b="0" i="0" sz="2100" u="none" cap="none" strike="noStrike">
                <a:solidFill>
                  <a:schemeClr val="accent1"/>
                </a:solidFill>
                <a:latin typeface="Lato"/>
                <a:ea typeface="Lato"/>
                <a:cs typeface="Lato"/>
                <a:sym typeface="Lato"/>
              </a:defRPr>
            </a:lvl1pPr>
            <a:lvl2pPr indent="-342900" lvl="1" marL="9144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2pPr>
            <a:lvl3pPr indent="-342900" lvl="2" marL="13716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3pPr>
            <a:lvl4pPr indent="-342900" lvl="3" marL="18288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4pPr>
            <a:lvl5pPr indent="-342900" lvl="4" marL="22860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5pPr>
            <a:lvl6pPr indent="-342900" lvl="5" marL="27432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6pPr>
            <a:lvl7pPr indent="-342900" lvl="6" marL="32004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7pPr>
            <a:lvl8pPr indent="-342900" lvl="7" marL="36576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8pPr>
            <a:lvl9pPr indent="-342900" lvl="8" marL="4114800" marR="0" rtl="0" algn="l">
              <a:lnSpc>
                <a:spcPct val="115000"/>
              </a:lnSpc>
              <a:spcBef>
                <a:spcPts val="0"/>
              </a:spcBef>
              <a:spcAft>
                <a:spcPts val="0"/>
              </a:spcAft>
              <a:buClr>
                <a:schemeClr val="accent1"/>
              </a:buClr>
              <a:buSzPts val="1800"/>
              <a:buFont typeface="Lato"/>
              <a:buChar char="■"/>
              <a:defRPr b="0" i="0" sz="1800" u="none" cap="none" strike="noStrike">
                <a:solidFill>
                  <a:schemeClr val="accent1"/>
                </a:solidFill>
                <a:latin typeface="Lato"/>
                <a:ea typeface="Lato"/>
                <a:cs typeface="Lato"/>
                <a:sym typeface="Lato"/>
              </a:defRPr>
            </a:lvl9pPr>
          </a:lstStyle>
          <a:p/>
        </p:txBody>
      </p:sp>
      <p:sp>
        <p:nvSpPr>
          <p:cNvPr id="12" name="Google Shape;12;g2d95ca11ac4_0_0"/>
          <p:cNvSpPr txBox="1"/>
          <p:nvPr>
            <p:ph idx="12" type="sldNum"/>
          </p:nvPr>
        </p:nvSpPr>
        <p:spPr>
          <a:xfrm>
            <a:off x="13658084" y="7599761"/>
            <a:ext cx="877800" cy="629700"/>
          </a:xfrm>
          <a:prstGeom prst="rect">
            <a:avLst/>
          </a:prstGeom>
          <a:noFill/>
          <a:ln>
            <a:noFill/>
          </a:ln>
        </p:spPr>
        <p:txBody>
          <a:bodyPr anchorCtr="0" anchor="ctr" bIns="146275" lIns="146275" spcFirstLastPara="1" rIns="146275" wrap="square" tIns="146275">
            <a:norm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150" name="Shape 150"/>
        <p:cNvGrpSpPr/>
        <p:nvPr/>
      </p:nvGrpSpPr>
      <p:grpSpPr>
        <a:xfrm>
          <a:off x="0" y="0"/>
          <a:ext cx="0" cy="0"/>
          <a:chOff x="0" y="0"/>
          <a:chExt cx="0" cy="0"/>
        </a:xfrm>
      </p:grpSpPr>
      <p:sp>
        <p:nvSpPr>
          <p:cNvPr id="151" name="Google Shape;151;g2d95cbd41b9_0_564"/>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4500"/>
              <a:buFont typeface="Montserrat"/>
              <a:buNone/>
              <a:defRPr b="0" i="0" sz="4500" u="none" cap="none" strike="noStrike">
                <a:solidFill>
                  <a:schemeClr val="lt1"/>
                </a:solidFill>
                <a:latin typeface="Montserrat"/>
                <a:ea typeface="Montserrat"/>
                <a:cs typeface="Montserrat"/>
                <a:sym typeface="Montserrat"/>
              </a:defRPr>
            </a:lvl9pPr>
          </a:lstStyle>
          <a:p/>
        </p:txBody>
      </p:sp>
      <p:sp>
        <p:nvSpPr>
          <p:cNvPr id="152" name="Google Shape;152;g2d95cbd41b9_0_564"/>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361950" lvl="0" marL="457200" marR="0" rtl="0" algn="l">
              <a:lnSpc>
                <a:spcPct val="115000"/>
              </a:lnSpc>
              <a:spcBef>
                <a:spcPts val="0"/>
              </a:spcBef>
              <a:spcAft>
                <a:spcPts val="0"/>
              </a:spcAft>
              <a:buClr>
                <a:schemeClr val="lt1"/>
              </a:buClr>
              <a:buSzPts val="2100"/>
              <a:buFont typeface="Lato"/>
              <a:buChar char="●"/>
              <a:defRPr b="0" i="0" sz="2100" u="none" cap="none" strike="noStrike">
                <a:solidFill>
                  <a:schemeClr val="lt1"/>
                </a:solidFill>
                <a:latin typeface="Lato"/>
                <a:ea typeface="Lato"/>
                <a:cs typeface="Lato"/>
                <a:sym typeface="Lato"/>
              </a:defRPr>
            </a:lvl1pPr>
            <a:lvl2pPr indent="-342900" lvl="1" marL="9144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2pPr>
            <a:lvl3pPr indent="-342900" lvl="2" marL="13716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3pPr>
            <a:lvl4pPr indent="-342900" lvl="3" marL="18288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4pPr>
            <a:lvl5pPr indent="-342900" lvl="4" marL="22860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5pPr>
            <a:lvl6pPr indent="-342900" lvl="5" marL="27432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6pPr>
            <a:lvl7pPr indent="-342900" lvl="6" marL="32004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7pPr>
            <a:lvl8pPr indent="-342900" lvl="7" marL="36576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8pPr>
            <a:lvl9pPr indent="-342900" lvl="8" marL="4114800" marR="0" rtl="0" algn="l">
              <a:lnSpc>
                <a:spcPct val="115000"/>
              </a:lnSpc>
              <a:spcBef>
                <a:spcPts val="0"/>
              </a:spcBef>
              <a:spcAft>
                <a:spcPts val="0"/>
              </a:spcAft>
              <a:buClr>
                <a:schemeClr val="lt1"/>
              </a:buClr>
              <a:buSzPts val="1800"/>
              <a:buFont typeface="Lato"/>
              <a:buChar char="■"/>
              <a:defRPr b="0" i="0" sz="1800" u="none" cap="none" strike="noStrike">
                <a:solidFill>
                  <a:schemeClr val="lt1"/>
                </a:solidFill>
                <a:latin typeface="Lato"/>
                <a:ea typeface="Lato"/>
                <a:cs typeface="Lato"/>
                <a:sym typeface="Lato"/>
              </a:defRPr>
            </a:lvl9pPr>
          </a:lstStyle>
          <a:p/>
        </p:txBody>
      </p:sp>
      <p:sp>
        <p:nvSpPr>
          <p:cNvPr id="153" name="Google Shape;153;g2d95cbd41b9_0_564"/>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5" name="Shape 275"/>
        <p:cNvGrpSpPr/>
        <p:nvPr/>
      </p:nvGrpSpPr>
      <p:grpSpPr>
        <a:xfrm>
          <a:off x="0" y="0"/>
          <a:ext cx="0" cy="0"/>
          <a:chOff x="0" y="0"/>
          <a:chExt cx="0" cy="0"/>
        </a:xfrm>
      </p:grpSpPr>
      <p:sp>
        <p:nvSpPr>
          <p:cNvPr id="276" name="Google Shape;276;g3638d8405e1_1_59"/>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9pPr>
          </a:lstStyle>
          <a:p/>
        </p:txBody>
      </p:sp>
      <p:sp>
        <p:nvSpPr>
          <p:cNvPr id="277" name="Google Shape;277;g3638d8405e1_1_59"/>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412750" lvl="0" marL="457200" marR="0" algn="l">
              <a:lnSpc>
                <a:spcPct val="115000"/>
              </a:lnSpc>
              <a:spcBef>
                <a:spcPts val="0"/>
              </a:spcBef>
              <a:spcAft>
                <a:spcPts val="0"/>
              </a:spcAft>
              <a:buClr>
                <a:schemeClr val="dk2"/>
              </a:buClr>
              <a:buSzPts val="2900"/>
              <a:buFont typeface="Arial"/>
              <a:buChar char="●"/>
              <a:defRPr b="0" i="0" sz="2900" u="none" cap="none" strike="noStrike">
                <a:solidFill>
                  <a:schemeClr val="dk2"/>
                </a:solidFill>
                <a:latin typeface="Arial"/>
                <a:ea typeface="Arial"/>
                <a:cs typeface="Arial"/>
                <a:sym typeface="Arial"/>
              </a:defRPr>
            </a:lvl1pPr>
            <a:lvl2pPr indent="-368300" lvl="1" marL="9144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2pPr>
            <a:lvl3pPr indent="-368300" lvl="2" marL="13716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3pPr>
            <a:lvl4pPr indent="-368300" lvl="3" marL="18288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4pPr>
            <a:lvl5pPr indent="-368300" lvl="4" marL="22860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5pPr>
            <a:lvl6pPr indent="-368300" lvl="5" marL="27432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6pPr>
            <a:lvl7pPr indent="-368300" lvl="6" marL="32004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7pPr>
            <a:lvl8pPr indent="-368300" lvl="7" marL="36576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8pPr>
            <a:lvl9pPr indent="-368300" lvl="8" marL="4114800" marR="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9pPr>
          </a:lstStyle>
          <a:p/>
        </p:txBody>
      </p:sp>
      <p:sp>
        <p:nvSpPr>
          <p:cNvPr id="278" name="Google Shape;278;g3638d8405e1_1_59"/>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www.youtube.com/watch?v=qgnDbQ1aM54" TargetMode="External"/><Relationship Id="rId5"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github.com/docker/compose" TargetMode="External"/><Relationship Id="rId4" Type="http://schemas.openxmlformats.org/officeDocument/2006/relationships/hyperlink" Target="https://github.com/docker/compos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g3638d8405e1_1_52"/>
          <p:cNvPicPr preferRelativeResize="0"/>
          <p:nvPr/>
        </p:nvPicPr>
        <p:blipFill rotWithShape="1">
          <a:blip r:embed="rId3">
            <a:alphaModFix amt="62000"/>
          </a:blip>
          <a:srcRect b="0" l="0" r="0" t="0"/>
          <a:stretch/>
        </p:blipFill>
        <p:spPr>
          <a:xfrm>
            <a:off x="13522" y="0"/>
            <a:ext cx="14603357" cy="8229600"/>
          </a:xfrm>
          <a:prstGeom prst="rect">
            <a:avLst/>
          </a:prstGeom>
          <a:noFill/>
          <a:ln>
            <a:noFill/>
          </a:ln>
        </p:spPr>
      </p:pic>
      <p:graphicFrame>
        <p:nvGraphicFramePr>
          <p:cNvPr id="325" name="Google Shape;325;g3638d8405e1_1_52"/>
          <p:cNvGraphicFramePr/>
          <p:nvPr/>
        </p:nvGraphicFramePr>
        <p:xfrm>
          <a:off x="8525120" y="1552040"/>
          <a:ext cx="3000000" cy="3000000"/>
        </p:xfrm>
        <a:graphic>
          <a:graphicData uri="http://schemas.openxmlformats.org/drawingml/2006/table">
            <a:tbl>
              <a:tblPr>
                <a:noFill/>
                <a:tableStyleId>{CF2F8E34-C777-4A08-A938-281364F65D12}</a:tableStyleId>
              </a:tblPr>
              <a:tblGrid>
                <a:gridCol w="2429125"/>
                <a:gridCol w="3475800"/>
              </a:tblGrid>
              <a:tr h="515925">
                <a:tc>
                  <a:txBody>
                    <a:bodyPr/>
                    <a:lstStyle/>
                    <a:p>
                      <a:pPr indent="0" lvl="0" marL="0" marR="0" rtl="0" algn="l">
                        <a:lnSpc>
                          <a:spcPct val="100000"/>
                        </a:lnSpc>
                        <a:spcBef>
                          <a:spcPts val="0"/>
                        </a:spcBef>
                        <a:spcAft>
                          <a:spcPts val="0"/>
                        </a:spcAft>
                        <a:buClr>
                          <a:srgbClr val="000000"/>
                        </a:buClr>
                        <a:buSzPts val="2300"/>
                        <a:buFont typeface="Arial"/>
                        <a:buNone/>
                      </a:pPr>
                      <a:r>
                        <a:rPr b="1" lang="en-US" sz="2300" u="none" cap="none" strike="noStrike">
                          <a:solidFill>
                            <a:schemeClr val="dk1"/>
                          </a:solidFill>
                        </a:rPr>
                        <a:t>Día, Fecha:</a:t>
                      </a:r>
                      <a:endParaRPr b="1" sz="2300" u="none" cap="none" strike="noStrike">
                        <a:solidFill>
                          <a:schemeClr val="dk1"/>
                        </a:solidFill>
                      </a:endParaRPr>
                    </a:p>
                  </a:txBody>
                  <a:tcPr marT="146275" marB="146275" marR="146275" marL="146275"/>
                </a:tc>
                <a:tc>
                  <a:txBody>
                    <a:bodyPr/>
                    <a:lstStyle/>
                    <a:p>
                      <a:pPr indent="0" lvl="0" marL="0" marR="0" rtl="0" algn="l">
                        <a:lnSpc>
                          <a:spcPct val="100000"/>
                        </a:lnSpc>
                        <a:spcBef>
                          <a:spcPts val="0"/>
                        </a:spcBef>
                        <a:spcAft>
                          <a:spcPts val="0"/>
                        </a:spcAft>
                        <a:buClr>
                          <a:srgbClr val="000000"/>
                        </a:buClr>
                        <a:buSzPts val="2200"/>
                        <a:buFont typeface="Arial"/>
                        <a:buNone/>
                      </a:pPr>
                      <a:r>
                        <a:rPr lang="en-US" sz="2200"/>
                        <a:t>28</a:t>
                      </a:r>
                      <a:r>
                        <a:rPr lang="en-US" sz="2200"/>
                        <a:t>/08/2025</a:t>
                      </a:r>
                      <a:endParaRPr sz="2200" u="none" cap="none" strike="noStrike"/>
                    </a:p>
                  </a:txBody>
                  <a:tcPr marT="146275" marB="146275" marR="146275" marL="146275"/>
                </a:tc>
              </a:tr>
              <a:tr h="580950">
                <a:tc>
                  <a:txBody>
                    <a:bodyPr/>
                    <a:lstStyle/>
                    <a:p>
                      <a:pPr indent="0" lvl="0" marL="0" marR="0" rtl="0" algn="l">
                        <a:lnSpc>
                          <a:spcPct val="100000"/>
                        </a:lnSpc>
                        <a:spcBef>
                          <a:spcPts val="0"/>
                        </a:spcBef>
                        <a:spcAft>
                          <a:spcPts val="0"/>
                        </a:spcAft>
                        <a:buClr>
                          <a:srgbClr val="000000"/>
                        </a:buClr>
                        <a:buSzPts val="2300"/>
                        <a:buFont typeface="Arial"/>
                        <a:buNone/>
                      </a:pPr>
                      <a:r>
                        <a:rPr b="1" lang="en-US" sz="2300" u="none" cap="none" strike="noStrike">
                          <a:solidFill>
                            <a:schemeClr val="dk1"/>
                          </a:solidFill>
                        </a:rPr>
                        <a:t>Hora de inicio:</a:t>
                      </a:r>
                      <a:endParaRPr b="1" sz="2300" u="none" cap="none" strike="noStrike">
                        <a:solidFill>
                          <a:schemeClr val="dk1"/>
                        </a:solidFill>
                      </a:endParaRPr>
                    </a:p>
                  </a:txBody>
                  <a:tcPr marT="146275" marB="146275" marR="146275" marL="146275"/>
                </a:tc>
                <a:tc>
                  <a:txBody>
                    <a:bodyPr/>
                    <a:lstStyle/>
                    <a:p>
                      <a:pPr indent="0" lvl="0" marL="0" marR="0" rtl="0" algn="l">
                        <a:lnSpc>
                          <a:spcPct val="100000"/>
                        </a:lnSpc>
                        <a:spcBef>
                          <a:spcPts val="0"/>
                        </a:spcBef>
                        <a:spcAft>
                          <a:spcPts val="0"/>
                        </a:spcAft>
                        <a:buClr>
                          <a:srgbClr val="000000"/>
                        </a:buClr>
                        <a:buSzPts val="2200"/>
                        <a:buFont typeface="Arial"/>
                        <a:buNone/>
                      </a:pPr>
                      <a:r>
                        <a:rPr lang="en-US" sz="2200"/>
                        <a:t>17:20</a:t>
                      </a:r>
                      <a:endParaRPr sz="2200" u="none" cap="none" strike="noStrike"/>
                    </a:p>
                  </a:txBody>
                  <a:tcPr marT="146275" marB="146275" marR="146275" marL="146275"/>
                </a:tc>
              </a:tr>
            </a:tbl>
          </a:graphicData>
        </a:graphic>
      </p:graphicFrame>
      <p:sp>
        <p:nvSpPr>
          <p:cNvPr id="326" name="Google Shape;326;g3638d8405e1_1_52"/>
          <p:cNvSpPr txBox="1"/>
          <p:nvPr/>
        </p:nvSpPr>
        <p:spPr>
          <a:xfrm>
            <a:off x="4061760" y="3659280"/>
            <a:ext cx="6990300" cy="911100"/>
          </a:xfrm>
          <a:prstGeom prst="rect">
            <a:avLst/>
          </a:prstGeom>
          <a:noFill/>
          <a:ln>
            <a:noFill/>
          </a:ln>
        </p:spPr>
        <p:txBody>
          <a:bodyPr anchorCtr="0" anchor="t" bIns="146275" lIns="146275" spcFirstLastPara="1" rIns="146275" wrap="square" tIns="146275">
            <a:spAutoFit/>
          </a:bodyPr>
          <a:lstStyle/>
          <a:p>
            <a:pPr indent="0" lvl="0" marL="0" marR="0" rtl="0" algn="l">
              <a:lnSpc>
                <a:spcPct val="100000"/>
              </a:lnSpc>
              <a:spcBef>
                <a:spcPts val="0"/>
              </a:spcBef>
              <a:spcAft>
                <a:spcPts val="0"/>
              </a:spcAft>
              <a:buClr>
                <a:srgbClr val="000000"/>
              </a:buClr>
              <a:buSzPts val="4000"/>
              <a:buFont typeface="Arial"/>
              <a:buNone/>
            </a:pPr>
            <a:r>
              <a:rPr b="1" lang="en-US" sz="4000"/>
              <a:t>Sistemas Operativos 1</a:t>
            </a:r>
            <a:r>
              <a:rPr b="1" i="0" lang="en-US" sz="4000" u="none" cap="none" strike="noStrike">
                <a:solidFill>
                  <a:srgbClr val="000000"/>
                </a:solidFill>
              </a:rPr>
              <a:t> [</a:t>
            </a:r>
            <a:r>
              <a:rPr b="1" lang="en-US" sz="4000"/>
              <a:t>P</a:t>
            </a:r>
            <a:r>
              <a:rPr b="1" i="0" lang="en-US" sz="4000" u="none" cap="none" strike="noStrike">
                <a:solidFill>
                  <a:srgbClr val="000000"/>
                </a:solidFill>
              </a:rPr>
              <a:t>]</a:t>
            </a:r>
            <a:endParaRPr b="1" i="0" sz="4000" u="none" cap="none" strike="noStrike">
              <a:solidFill>
                <a:srgbClr val="000000"/>
              </a:solidFill>
            </a:endParaRPr>
          </a:p>
        </p:txBody>
      </p:sp>
      <p:pic>
        <p:nvPicPr>
          <p:cNvPr descr="Set a timer for 5 minutes. This 5 minute timer with alarm silently counts down to 00:00 and then alerts you with a gentle alarm sound.&#10;&#10;What Is the 5 Minute Timer?&#10;If you're looking for a timer to help you stay on track with your work, a 5 minute countdown is a great option. You can use it to break up your work time into manageable chunks, and it can also help you avoid getting bogged down with one task for too long.&#10;&#10;How to Set a 5 Minute Timer&#10;There are a few different ways to set a 5 minute timer. One option is to use an online timer or a mobile app. Another option is to set a timer on your phone’s built-in clock. Whichever method you choose, be sure to set the timer in a place where you can see it easily so that you don't lose track of time.&#10;&#10;Why Should You Use This 5 Minute Alarm?&#10;This timer is perfect for work or study sessions. It's also great for any activity where you want to be sure to take a break every 5 minutes, such as cooking, laundry, or working out.&#10;&#10;Online Timer - https://timer.onlinealarmkur.com/en/" id="327" name="Google Shape;327;g3638d8405e1_1_52" title="5 Minute Timer">
            <a:hlinkClick r:id="rId4"/>
          </p:cNvPr>
          <p:cNvPicPr preferRelativeResize="0"/>
          <p:nvPr/>
        </p:nvPicPr>
        <p:blipFill>
          <a:blip r:embed="rId5">
            <a:alphaModFix/>
          </a:blip>
          <a:stretch>
            <a:fillRect/>
          </a:stretch>
        </p:blipFill>
        <p:spPr>
          <a:xfrm>
            <a:off x="11582400" y="6515100"/>
            <a:ext cx="3048000" cy="171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
          <p:cNvSpPr/>
          <p:nvPr/>
        </p:nvSpPr>
        <p:spPr>
          <a:xfrm>
            <a:off x="793802" y="1880700"/>
            <a:ext cx="106572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Beneficios de utilizar contenedores</a:t>
            </a:r>
            <a:endParaRPr b="0" i="0" sz="4450" u="none" cap="none" strike="noStrike">
              <a:solidFill>
                <a:srgbClr val="000000"/>
              </a:solidFill>
              <a:latin typeface="Arial"/>
              <a:ea typeface="Arial"/>
              <a:cs typeface="Arial"/>
              <a:sym typeface="Arial"/>
            </a:endParaRPr>
          </a:p>
        </p:txBody>
      </p:sp>
      <p:sp>
        <p:nvSpPr>
          <p:cNvPr id="388" name="Google Shape;388;p3"/>
          <p:cNvSpPr/>
          <p:nvPr/>
        </p:nvSpPr>
        <p:spPr>
          <a:xfrm>
            <a:off x="793790" y="3043118"/>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Portabilidad:</a:t>
            </a:r>
            <a:r>
              <a:rPr b="0" i="0" lang="en-US" sz="1750" u="none" cap="none" strike="noStrike">
                <a:solidFill>
                  <a:srgbClr val="272525"/>
                </a:solidFill>
                <a:latin typeface="Inter"/>
                <a:ea typeface="Inter"/>
                <a:cs typeface="Inter"/>
                <a:sym typeface="Inter"/>
              </a:rPr>
              <a:t> Los contenedores permiten que las aplicaciones se ejecuten de manera consistente en diferentes entornos, ya sea en la nube, servidores físicos o virtuales.</a:t>
            </a:r>
            <a:endParaRPr b="0" i="0" sz="1750" u="none" cap="none" strike="noStrike">
              <a:solidFill>
                <a:srgbClr val="000000"/>
              </a:solidFill>
              <a:latin typeface="Arial"/>
              <a:ea typeface="Arial"/>
              <a:cs typeface="Arial"/>
              <a:sym typeface="Arial"/>
            </a:endParaRPr>
          </a:p>
        </p:txBody>
      </p:sp>
      <p:sp>
        <p:nvSpPr>
          <p:cNvPr id="389" name="Google Shape;389;p3"/>
          <p:cNvSpPr/>
          <p:nvPr/>
        </p:nvSpPr>
        <p:spPr>
          <a:xfrm>
            <a:off x="793790" y="4024074"/>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Escalabilidad:</a:t>
            </a:r>
            <a:r>
              <a:rPr b="0" i="0" lang="en-US" sz="1750" u="none" cap="none" strike="noStrike">
                <a:solidFill>
                  <a:srgbClr val="272525"/>
                </a:solidFill>
                <a:latin typeface="Inter"/>
                <a:ea typeface="Inter"/>
                <a:cs typeface="Inter"/>
                <a:sym typeface="Inter"/>
              </a:rPr>
              <a:t> Los contenedores pueden escalarse de manera rápida y sencilla, lo que permite adaptarse a las necesidades cambiantes de la carga de trabajo.</a:t>
            </a:r>
            <a:endParaRPr b="0" i="0" sz="1750" u="none" cap="none" strike="noStrike">
              <a:solidFill>
                <a:srgbClr val="000000"/>
              </a:solidFill>
              <a:latin typeface="Arial"/>
              <a:ea typeface="Arial"/>
              <a:cs typeface="Arial"/>
              <a:sym typeface="Arial"/>
            </a:endParaRPr>
          </a:p>
        </p:txBody>
      </p:sp>
      <p:sp>
        <p:nvSpPr>
          <p:cNvPr id="390" name="Google Shape;390;p3"/>
          <p:cNvSpPr/>
          <p:nvPr/>
        </p:nvSpPr>
        <p:spPr>
          <a:xfrm>
            <a:off x="793790" y="5005030"/>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Eficiencia:</a:t>
            </a:r>
            <a:r>
              <a:rPr b="0" i="0" lang="en-US" sz="1750" u="none" cap="none" strike="noStrike">
                <a:solidFill>
                  <a:srgbClr val="272525"/>
                </a:solidFill>
                <a:latin typeface="Inter"/>
                <a:ea typeface="Inter"/>
                <a:cs typeface="Inter"/>
                <a:sym typeface="Inter"/>
              </a:rPr>
              <a:t> Al encapsular todo lo necesario para ejecutar una aplicación, los contenedores optimizan el uso de recursos y reducen el tiempo de configuración y despliegue.</a:t>
            </a:r>
            <a:endParaRPr b="0" i="0" sz="1750" u="none" cap="none" strike="noStrike">
              <a:solidFill>
                <a:srgbClr val="000000"/>
              </a:solidFill>
              <a:latin typeface="Arial"/>
              <a:ea typeface="Arial"/>
              <a:cs typeface="Arial"/>
              <a:sym typeface="Arial"/>
            </a:endParaRPr>
          </a:p>
        </p:txBody>
      </p:sp>
      <p:sp>
        <p:nvSpPr>
          <p:cNvPr id="391" name="Google Shape;391;p3"/>
          <p:cNvSpPr/>
          <p:nvPr/>
        </p:nvSpPr>
        <p:spPr>
          <a:xfrm>
            <a:off x="793790" y="5985986"/>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Aislamiento:</a:t>
            </a:r>
            <a:r>
              <a:rPr b="0" i="0" lang="en-US" sz="1750" u="none" cap="none" strike="noStrike">
                <a:solidFill>
                  <a:srgbClr val="272525"/>
                </a:solidFill>
                <a:latin typeface="Inter"/>
                <a:ea typeface="Inter"/>
                <a:cs typeface="Inter"/>
                <a:sym typeface="Inter"/>
              </a:rPr>
              <a:t> Cada contenedor se ejecuta de manera aislada, lo que mejora la seguridad y evita conflictos entre aplicaciones.</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
          <p:cNvSpPr/>
          <p:nvPr/>
        </p:nvSpPr>
        <p:spPr>
          <a:xfrm>
            <a:off x="793803" y="752225"/>
            <a:ext cx="101619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Componentes clave de Docker</a:t>
            </a:r>
            <a:endParaRPr b="0" i="0" sz="4450" u="none" cap="none" strike="noStrike">
              <a:solidFill>
                <a:srgbClr val="000000"/>
              </a:solidFill>
              <a:latin typeface="Arial"/>
              <a:ea typeface="Arial"/>
              <a:cs typeface="Arial"/>
              <a:sym typeface="Arial"/>
            </a:endParaRPr>
          </a:p>
        </p:txBody>
      </p:sp>
      <p:sp>
        <p:nvSpPr>
          <p:cNvPr id="398" name="Google Shape;398;p4"/>
          <p:cNvSpPr/>
          <p:nvPr/>
        </p:nvSpPr>
        <p:spPr>
          <a:xfrm>
            <a:off x="793790" y="4877395"/>
            <a:ext cx="13042821" cy="3048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
          <p:cNvSpPr/>
          <p:nvPr/>
        </p:nvSpPr>
        <p:spPr>
          <a:xfrm>
            <a:off x="3318986" y="4083606"/>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4"/>
          <p:cNvSpPr/>
          <p:nvPr/>
        </p:nvSpPr>
        <p:spPr>
          <a:xfrm>
            <a:off x="3079075"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4"/>
          <p:cNvSpPr/>
          <p:nvPr/>
        </p:nvSpPr>
        <p:spPr>
          <a:xfrm>
            <a:off x="3265884" y="4707255"/>
            <a:ext cx="136565"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1</a:t>
            </a:r>
            <a:endParaRPr b="0" i="0" sz="2650" u="none" cap="none" strike="noStrike">
              <a:solidFill>
                <a:srgbClr val="000000"/>
              </a:solidFill>
              <a:latin typeface="Arial"/>
              <a:ea typeface="Arial"/>
              <a:cs typeface="Arial"/>
              <a:sym typeface="Arial"/>
            </a:endParaRPr>
          </a:p>
        </p:txBody>
      </p:sp>
      <p:sp>
        <p:nvSpPr>
          <p:cNvPr id="402" name="Google Shape;402;p4"/>
          <p:cNvSpPr/>
          <p:nvPr/>
        </p:nvSpPr>
        <p:spPr>
          <a:xfrm>
            <a:off x="1916668" y="2277547"/>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Docker Daemon</a:t>
            </a:r>
            <a:endParaRPr b="0" i="0" sz="2200" u="none" cap="none" strike="noStrike">
              <a:solidFill>
                <a:srgbClr val="000000"/>
              </a:solidFill>
              <a:latin typeface="Arial"/>
              <a:ea typeface="Arial"/>
              <a:cs typeface="Arial"/>
              <a:sym typeface="Arial"/>
            </a:endParaRPr>
          </a:p>
        </p:txBody>
      </p:sp>
      <p:sp>
        <p:nvSpPr>
          <p:cNvPr id="403" name="Google Shape;403;p4"/>
          <p:cNvSpPr/>
          <p:nvPr/>
        </p:nvSpPr>
        <p:spPr>
          <a:xfrm>
            <a:off x="1020604" y="2767965"/>
            <a:ext cx="4627364" cy="1088708"/>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El servicio principal de Docker que se ejecuta en segundo plano, administrando los contenedores, imágenes y redes.</a:t>
            </a:r>
            <a:endParaRPr b="0" i="0" sz="1750" u="none" cap="none" strike="noStrike">
              <a:solidFill>
                <a:srgbClr val="000000"/>
              </a:solidFill>
              <a:latin typeface="Arial"/>
              <a:ea typeface="Arial"/>
              <a:cs typeface="Arial"/>
              <a:sym typeface="Arial"/>
            </a:endParaRPr>
          </a:p>
        </p:txBody>
      </p:sp>
      <p:sp>
        <p:nvSpPr>
          <p:cNvPr id="404" name="Google Shape;404;p4"/>
          <p:cNvSpPr/>
          <p:nvPr/>
        </p:nvSpPr>
        <p:spPr>
          <a:xfrm>
            <a:off x="5972889" y="4877395"/>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4"/>
          <p:cNvSpPr/>
          <p:nvPr/>
        </p:nvSpPr>
        <p:spPr>
          <a:xfrm>
            <a:off x="5732978"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4"/>
          <p:cNvSpPr/>
          <p:nvPr/>
        </p:nvSpPr>
        <p:spPr>
          <a:xfrm>
            <a:off x="5886093" y="4707255"/>
            <a:ext cx="204073"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2</a:t>
            </a:r>
            <a:endParaRPr b="0" i="0" sz="2650" u="none" cap="none" strike="noStrike">
              <a:solidFill>
                <a:srgbClr val="000000"/>
              </a:solidFill>
              <a:latin typeface="Arial"/>
              <a:ea typeface="Arial"/>
              <a:cs typeface="Arial"/>
              <a:sym typeface="Arial"/>
            </a:endParaRPr>
          </a:p>
        </p:txBody>
      </p:sp>
      <p:sp>
        <p:nvSpPr>
          <p:cNvPr id="407" name="Google Shape;407;p4"/>
          <p:cNvSpPr/>
          <p:nvPr/>
        </p:nvSpPr>
        <p:spPr>
          <a:xfrm>
            <a:off x="4570571" y="5898118"/>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Docker Client</a:t>
            </a:r>
            <a:endParaRPr b="0" i="0" sz="2200" u="none" cap="none" strike="noStrike">
              <a:solidFill>
                <a:srgbClr val="000000"/>
              </a:solidFill>
              <a:latin typeface="Arial"/>
              <a:ea typeface="Arial"/>
              <a:cs typeface="Arial"/>
              <a:sym typeface="Arial"/>
            </a:endParaRPr>
          </a:p>
        </p:txBody>
      </p:sp>
      <p:sp>
        <p:nvSpPr>
          <p:cNvPr id="408" name="Google Shape;408;p4"/>
          <p:cNvSpPr/>
          <p:nvPr/>
        </p:nvSpPr>
        <p:spPr>
          <a:xfrm>
            <a:off x="3674507" y="6388537"/>
            <a:ext cx="4627364" cy="1088708"/>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 interfaz de línea de comandos que los usuarios utilizan para interactuar con el Daemon de Docker.</a:t>
            </a:r>
            <a:endParaRPr b="0" i="0" sz="1750" u="none" cap="none" strike="noStrike">
              <a:solidFill>
                <a:srgbClr val="000000"/>
              </a:solidFill>
              <a:latin typeface="Arial"/>
              <a:ea typeface="Arial"/>
              <a:cs typeface="Arial"/>
              <a:sym typeface="Arial"/>
            </a:endParaRPr>
          </a:p>
        </p:txBody>
      </p:sp>
      <p:sp>
        <p:nvSpPr>
          <p:cNvPr id="409" name="Google Shape;409;p4"/>
          <p:cNvSpPr/>
          <p:nvPr/>
        </p:nvSpPr>
        <p:spPr>
          <a:xfrm>
            <a:off x="8626793" y="4083606"/>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4"/>
          <p:cNvSpPr/>
          <p:nvPr/>
        </p:nvSpPr>
        <p:spPr>
          <a:xfrm>
            <a:off x="8386882"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4"/>
          <p:cNvSpPr/>
          <p:nvPr/>
        </p:nvSpPr>
        <p:spPr>
          <a:xfrm>
            <a:off x="8537258" y="4707255"/>
            <a:ext cx="209431"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3</a:t>
            </a:r>
            <a:endParaRPr b="0" i="0" sz="2650" u="none" cap="none" strike="noStrike">
              <a:solidFill>
                <a:srgbClr val="000000"/>
              </a:solidFill>
              <a:latin typeface="Arial"/>
              <a:ea typeface="Arial"/>
              <a:cs typeface="Arial"/>
              <a:sym typeface="Arial"/>
            </a:endParaRPr>
          </a:p>
        </p:txBody>
      </p:sp>
      <p:sp>
        <p:nvSpPr>
          <p:cNvPr id="412" name="Google Shape;412;p4"/>
          <p:cNvSpPr/>
          <p:nvPr/>
        </p:nvSpPr>
        <p:spPr>
          <a:xfrm>
            <a:off x="7224474" y="1914644"/>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Imágenes Docker</a:t>
            </a:r>
            <a:endParaRPr b="0" i="0" sz="2200" u="none" cap="none" strike="noStrike">
              <a:solidFill>
                <a:srgbClr val="000000"/>
              </a:solidFill>
              <a:latin typeface="Arial"/>
              <a:ea typeface="Arial"/>
              <a:cs typeface="Arial"/>
              <a:sym typeface="Arial"/>
            </a:endParaRPr>
          </a:p>
        </p:txBody>
      </p:sp>
      <p:sp>
        <p:nvSpPr>
          <p:cNvPr id="413" name="Google Shape;413;p4"/>
          <p:cNvSpPr/>
          <p:nvPr/>
        </p:nvSpPr>
        <p:spPr>
          <a:xfrm>
            <a:off x="6328410" y="2405063"/>
            <a:ext cx="4627364" cy="1451610"/>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Plantillas de solo lectura que contienen el sistema operativo, las dependencias y la aplicación, listas para ser ejecutadas en un contenedor.</a:t>
            </a:r>
            <a:endParaRPr b="0" i="0" sz="1750" u="none" cap="none" strike="noStrike">
              <a:solidFill>
                <a:srgbClr val="000000"/>
              </a:solidFill>
              <a:latin typeface="Arial"/>
              <a:ea typeface="Arial"/>
              <a:cs typeface="Arial"/>
              <a:sym typeface="Arial"/>
            </a:endParaRPr>
          </a:p>
        </p:txBody>
      </p:sp>
      <p:sp>
        <p:nvSpPr>
          <p:cNvPr id="414" name="Google Shape;414;p4"/>
          <p:cNvSpPr/>
          <p:nvPr/>
        </p:nvSpPr>
        <p:spPr>
          <a:xfrm>
            <a:off x="11280696" y="4877395"/>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4"/>
          <p:cNvSpPr/>
          <p:nvPr/>
        </p:nvSpPr>
        <p:spPr>
          <a:xfrm>
            <a:off x="11040785"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
          <p:cNvSpPr/>
          <p:nvPr/>
        </p:nvSpPr>
        <p:spPr>
          <a:xfrm>
            <a:off x="11185922" y="4707255"/>
            <a:ext cx="21990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4</a:t>
            </a:r>
            <a:endParaRPr b="0" i="0" sz="2650" u="none" cap="none" strike="noStrike">
              <a:solidFill>
                <a:srgbClr val="000000"/>
              </a:solidFill>
              <a:latin typeface="Arial"/>
              <a:ea typeface="Arial"/>
              <a:cs typeface="Arial"/>
              <a:sym typeface="Arial"/>
            </a:endParaRPr>
          </a:p>
        </p:txBody>
      </p:sp>
      <p:sp>
        <p:nvSpPr>
          <p:cNvPr id="417" name="Google Shape;417;p4"/>
          <p:cNvSpPr/>
          <p:nvPr/>
        </p:nvSpPr>
        <p:spPr>
          <a:xfrm>
            <a:off x="9867900" y="5898125"/>
            <a:ext cx="3552300" cy="3543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Contenedores Docker</a:t>
            </a:r>
            <a:endParaRPr b="0" i="0" sz="2200" u="none" cap="none" strike="noStrike">
              <a:solidFill>
                <a:srgbClr val="000000"/>
              </a:solidFill>
              <a:latin typeface="Arial"/>
              <a:ea typeface="Arial"/>
              <a:cs typeface="Arial"/>
              <a:sym typeface="Arial"/>
            </a:endParaRPr>
          </a:p>
        </p:txBody>
      </p:sp>
      <p:sp>
        <p:nvSpPr>
          <p:cNvPr id="418" name="Google Shape;418;p4"/>
          <p:cNvSpPr/>
          <p:nvPr/>
        </p:nvSpPr>
        <p:spPr>
          <a:xfrm>
            <a:off x="8982313" y="6388537"/>
            <a:ext cx="4627364" cy="1088708"/>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Instancias en ejecución de una imagen, con su propio entorno aislado y sistema de archivos.</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pic>
        <p:nvPicPr>
          <p:cNvPr id="424" name="Google Shape;424;g2d9543b5876_0_5"/>
          <p:cNvPicPr preferRelativeResize="0"/>
          <p:nvPr/>
        </p:nvPicPr>
        <p:blipFill rotWithShape="1">
          <a:blip r:embed="rId3">
            <a:alphaModFix/>
          </a:blip>
          <a:srcRect b="0" l="0" r="0" t="0"/>
          <a:stretch/>
        </p:blipFill>
        <p:spPr>
          <a:xfrm>
            <a:off x="266613" y="1266200"/>
            <a:ext cx="7553325" cy="5410200"/>
          </a:xfrm>
          <a:prstGeom prst="rect">
            <a:avLst/>
          </a:prstGeom>
          <a:noFill/>
          <a:ln>
            <a:noFill/>
          </a:ln>
        </p:spPr>
      </p:pic>
      <p:sp>
        <p:nvSpPr>
          <p:cNvPr id="425" name="Google Shape;425;g2d9543b5876_0_5"/>
          <p:cNvSpPr/>
          <p:nvPr/>
        </p:nvSpPr>
        <p:spPr>
          <a:xfrm>
            <a:off x="7819950" y="174810"/>
            <a:ext cx="6244800" cy="75930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chemeClr val="dk1"/>
              </a:buClr>
              <a:buSzPts val="1100"/>
              <a:buFont typeface="Arial"/>
              <a:buNone/>
            </a:pPr>
            <a:r>
              <a:rPr b="1" i="0" lang="en-US" sz="1100" u="none" cap="none" strike="noStrike">
                <a:solidFill>
                  <a:schemeClr val="dk1"/>
                </a:solidFill>
                <a:latin typeface="Inter"/>
                <a:ea typeface="Inter"/>
                <a:cs typeface="Inter"/>
                <a:sym typeface="Inter"/>
              </a:rPr>
              <a:t>Docker Client</a:t>
            </a:r>
            <a:endParaRPr b="1" i="0" sz="1100" u="none" cap="none" strike="noStrike">
              <a:solidFill>
                <a:schemeClr val="dk1"/>
              </a:solidFill>
              <a:latin typeface="Inter"/>
              <a:ea typeface="Inter"/>
              <a:cs typeface="Inter"/>
              <a:sym typeface="Inter"/>
            </a:endParaRPr>
          </a:p>
          <a:p>
            <a:pPr indent="-298450" lvl="0" marL="457200" marR="0" rtl="0" algn="l">
              <a:lnSpc>
                <a:spcPct val="115000"/>
              </a:lnSpc>
              <a:spcBef>
                <a:spcPts val="120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Es la interfaz con la que el usuario interactúa mediante la línea de comandos (</a:t>
            </a:r>
            <a:r>
              <a:rPr b="0" i="0" lang="en-US" sz="1100" u="none" cap="none" strike="noStrike">
                <a:solidFill>
                  <a:srgbClr val="188038"/>
                </a:solidFill>
                <a:latin typeface="Inter"/>
                <a:ea typeface="Inter"/>
                <a:cs typeface="Inter"/>
                <a:sym typeface="Inter"/>
              </a:rPr>
              <a:t>CLI</a:t>
            </a:r>
            <a:r>
              <a:rPr b="0" i="0" lang="en-US" sz="1100" u="none" cap="none" strike="noStrike">
                <a:solidFill>
                  <a:schemeClr val="dk1"/>
                </a:solidFill>
                <a:latin typeface="Inter"/>
                <a:ea typeface="Inter"/>
                <a:cs typeface="Inter"/>
                <a:sym typeface="Inter"/>
              </a:rPr>
              <a:t>).</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Envía comandos como </a:t>
            </a:r>
            <a:r>
              <a:rPr b="0" i="0" lang="en-US" sz="1100" u="none" cap="none" strike="noStrike">
                <a:solidFill>
                  <a:srgbClr val="188038"/>
                </a:solidFill>
                <a:latin typeface="Inter"/>
                <a:ea typeface="Inter"/>
                <a:cs typeface="Inter"/>
                <a:sym typeface="Inter"/>
              </a:rPr>
              <a:t>docker run</a:t>
            </a:r>
            <a:r>
              <a:rPr b="0" i="0" lang="en-US" sz="1100" u="none" cap="none" strike="noStrike">
                <a:solidFill>
                  <a:schemeClr val="dk1"/>
                </a:solidFill>
                <a:latin typeface="Inter"/>
                <a:ea typeface="Inter"/>
                <a:cs typeface="Inter"/>
                <a:sym typeface="Inter"/>
              </a:rPr>
              <a:t>, </a:t>
            </a:r>
            <a:r>
              <a:rPr b="0" i="0" lang="en-US" sz="1100" u="none" cap="none" strike="noStrike">
                <a:solidFill>
                  <a:srgbClr val="188038"/>
                </a:solidFill>
                <a:latin typeface="Inter"/>
                <a:ea typeface="Inter"/>
                <a:cs typeface="Inter"/>
                <a:sym typeface="Inter"/>
              </a:rPr>
              <a:t>docker stop</a:t>
            </a:r>
            <a:r>
              <a:rPr b="0" i="0" lang="en-US" sz="1100" u="none" cap="none" strike="noStrike">
                <a:solidFill>
                  <a:schemeClr val="dk1"/>
                </a:solidFill>
                <a:latin typeface="Inter"/>
                <a:ea typeface="Inter"/>
                <a:cs typeface="Inter"/>
                <a:sym typeface="Inter"/>
              </a:rPr>
              <a:t>, </a:t>
            </a:r>
            <a:r>
              <a:rPr b="0" i="0" lang="en-US" sz="1100" u="none" cap="none" strike="noStrike">
                <a:solidFill>
                  <a:srgbClr val="188038"/>
                </a:solidFill>
                <a:latin typeface="Inter"/>
                <a:ea typeface="Inter"/>
                <a:cs typeface="Inter"/>
                <a:sym typeface="Inter"/>
              </a:rPr>
              <a:t>docker ps</a:t>
            </a:r>
            <a:r>
              <a:rPr b="0" i="0" lang="en-US" sz="1100" u="none" cap="none" strike="noStrike">
                <a:solidFill>
                  <a:schemeClr val="dk1"/>
                </a:solidFill>
                <a:latin typeface="Inter"/>
                <a:ea typeface="Inter"/>
                <a:cs typeface="Inter"/>
                <a:sym typeface="Inter"/>
              </a:rPr>
              <a:t>, etc.</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Arial"/>
              <a:buChar char="●"/>
            </a:pPr>
            <a:r>
              <a:rPr b="0" i="0" lang="en-US" sz="1100" u="none" cap="none" strike="noStrike">
                <a:solidFill>
                  <a:schemeClr val="dk1"/>
                </a:solidFill>
                <a:latin typeface="Inter"/>
                <a:ea typeface="Inter"/>
                <a:cs typeface="Inter"/>
                <a:sym typeface="Inter"/>
              </a:rPr>
              <a:t>Se comunica con el </a:t>
            </a:r>
            <a:r>
              <a:rPr b="1" i="0" lang="en-US" sz="1100" u="none" cap="none" strike="noStrike">
                <a:solidFill>
                  <a:schemeClr val="dk1"/>
                </a:solidFill>
                <a:latin typeface="Inter"/>
                <a:ea typeface="Inter"/>
                <a:cs typeface="Inter"/>
                <a:sym typeface="Inter"/>
              </a:rPr>
              <a:t>Docker Daemon</a:t>
            </a:r>
            <a:r>
              <a:rPr b="0" i="0" lang="en-US" sz="1100" u="none" cap="none" strike="noStrike">
                <a:solidFill>
                  <a:schemeClr val="dk1"/>
                </a:solidFill>
                <a:latin typeface="Inter"/>
                <a:ea typeface="Inter"/>
                <a:cs typeface="Inter"/>
                <a:sym typeface="Inter"/>
              </a:rPr>
              <a:t> a través de su API.</a:t>
            </a:r>
            <a:endParaRPr b="0" i="0" sz="110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chemeClr val="dk1"/>
              </a:buClr>
              <a:buSzPts val="1100"/>
              <a:buFont typeface="Arial"/>
              <a:buNone/>
            </a:pPr>
            <a:r>
              <a:rPr b="1" i="0" lang="en-US" sz="1100" u="none" cap="none" strike="noStrike">
                <a:solidFill>
                  <a:schemeClr val="dk1"/>
                </a:solidFill>
                <a:latin typeface="Inter"/>
                <a:ea typeface="Inter"/>
                <a:cs typeface="Inter"/>
                <a:sym typeface="Inter"/>
              </a:rPr>
              <a:t>Docker Daemon</a:t>
            </a:r>
            <a:endParaRPr b="1" i="0" sz="1100" u="none" cap="none" strike="noStrike">
              <a:solidFill>
                <a:schemeClr val="dk1"/>
              </a:solidFill>
              <a:latin typeface="Inter"/>
              <a:ea typeface="Inter"/>
              <a:cs typeface="Inter"/>
              <a:sym typeface="Inter"/>
            </a:endParaRPr>
          </a:p>
          <a:p>
            <a:pPr indent="-298450" lvl="0" marL="457200" marR="0" rtl="0" algn="l">
              <a:lnSpc>
                <a:spcPct val="115000"/>
              </a:lnSpc>
              <a:spcBef>
                <a:spcPts val="120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Es el servicio en segundo plano que maneja las operaciones de Docker.</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Recibe las peticiones del Docker Client y las procesa.</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Expone una API que permite la automatización y comunicación con otras herramientas.</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No maneja directamente la ejecución de los contenedores, sino que delega la tarea a </a:t>
            </a:r>
            <a:r>
              <a:rPr b="0" i="0" lang="en-US" sz="1100" u="none" cap="none" strike="noStrike">
                <a:solidFill>
                  <a:srgbClr val="188038"/>
                </a:solidFill>
                <a:latin typeface="Inter"/>
                <a:ea typeface="Inter"/>
                <a:cs typeface="Inter"/>
                <a:sym typeface="Inter"/>
              </a:rPr>
              <a:t>containerd</a:t>
            </a:r>
            <a:r>
              <a:rPr b="0" i="0" lang="en-US" sz="1100" u="none" cap="none" strike="noStrike">
                <a:solidFill>
                  <a:schemeClr val="dk1"/>
                </a:solidFill>
                <a:latin typeface="Inter"/>
                <a:ea typeface="Inter"/>
                <a:cs typeface="Inter"/>
                <a:sym typeface="Inter"/>
              </a:rPr>
              <a:t>.</a:t>
            </a:r>
            <a:endParaRPr b="0" i="0" sz="110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chemeClr val="dk1"/>
              </a:buClr>
              <a:buSzPts val="1100"/>
              <a:buFont typeface="Arial"/>
              <a:buNone/>
            </a:pPr>
            <a:r>
              <a:rPr b="1" i="0" lang="en-US" sz="1100" u="none" cap="none" strike="noStrike">
                <a:solidFill>
                  <a:schemeClr val="dk1"/>
                </a:solidFill>
                <a:latin typeface="Inter"/>
                <a:ea typeface="Inter"/>
                <a:cs typeface="Inter"/>
                <a:sym typeface="Inter"/>
              </a:rPr>
              <a:t>containerd</a:t>
            </a:r>
            <a:endParaRPr b="1" i="0" sz="1100" u="none" cap="none" strike="noStrike">
              <a:solidFill>
                <a:schemeClr val="dk1"/>
              </a:solidFill>
              <a:latin typeface="Inter"/>
              <a:ea typeface="Inter"/>
              <a:cs typeface="Inter"/>
              <a:sym typeface="Inter"/>
            </a:endParaRPr>
          </a:p>
          <a:p>
            <a:pPr indent="-298450" lvl="0" marL="457200" marR="0" rtl="0" algn="l">
              <a:lnSpc>
                <a:spcPct val="115000"/>
              </a:lnSpc>
              <a:spcBef>
                <a:spcPts val="120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Es el runtime de alto nivel de Docker.</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Se encarga de la gestión del ciclo de vida de los contenedores (iniciar, detener, pausar, eliminar).</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Maneja la distribución y almacenamiento de imágenes.</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Arial"/>
              <a:buChar char="●"/>
            </a:pPr>
            <a:r>
              <a:rPr b="0" i="0" lang="en-US" sz="1100" u="none" cap="none" strike="noStrike">
                <a:solidFill>
                  <a:schemeClr val="dk1"/>
                </a:solidFill>
                <a:latin typeface="Inter"/>
                <a:ea typeface="Inter"/>
                <a:cs typeface="Inter"/>
                <a:sym typeface="Inter"/>
              </a:rPr>
              <a:t>No ejecuta directamente los contenedores, sino que delega la tarea a </a:t>
            </a:r>
            <a:r>
              <a:rPr b="0" i="0" lang="en-US" sz="1100" u="none" cap="none" strike="noStrike">
                <a:solidFill>
                  <a:srgbClr val="188038"/>
                </a:solidFill>
                <a:latin typeface="Inter"/>
                <a:ea typeface="Inter"/>
                <a:cs typeface="Inter"/>
                <a:sym typeface="Inter"/>
              </a:rPr>
              <a:t>runc</a:t>
            </a:r>
            <a:r>
              <a:rPr b="0" i="0" lang="en-US" sz="1100" u="none" cap="none" strike="noStrike">
                <a:solidFill>
                  <a:schemeClr val="dk1"/>
                </a:solidFill>
                <a:latin typeface="Inter"/>
                <a:ea typeface="Inter"/>
                <a:cs typeface="Inter"/>
                <a:sym typeface="Inter"/>
              </a:rPr>
              <a:t> a través de un proceso llamado </a:t>
            </a:r>
            <a:r>
              <a:rPr b="1" i="0" lang="en-US" sz="1100" u="none" cap="none" strike="noStrike">
                <a:solidFill>
                  <a:schemeClr val="dk1"/>
                </a:solidFill>
                <a:latin typeface="Inter"/>
                <a:ea typeface="Inter"/>
                <a:cs typeface="Inter"/>
                <a:sym typeface="Inter"/>
              </a:rPr>
              <a:t>Shim</a:t>
            </a:r>
            <a:r>
              <a:rPr b="0" i="0" lang="en-US" sz="1100" u="none" cap="none" strike="noStrike">
                <a:solidFill>
                  <a:schemeClr val="dk1"/>
                </a:solidFill>
                <a:latin typeface="Inter"/>
                <a:ea typeface="Inter"/>
                <a:cs typeface="Inter"/>
                <a:sym typeface="Inter"/>
              </a:rPr>
              <a:t>.</a:t>
            </a:r>
            <a:endParaRPr b="0" i="0" sz="110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chemeClr val="dk1"/>
              </a:buClr>
              <a:buSzPts val="1100"/>
              <a:buFont typeface="Arial"/>
              <a:buNone/>
            </a:pPr>
            <a:r>
              <a:rPr b="1" i="0" lang="en-US" sz="1100" u="none" cap="none" strike="noStrike">
                <a:solidFill>
                  <a:schemeClr val="dk1"/>
                </a:solidFill>
                <a:latin typeface="Inter"/>
                <a:ea typeface="Inter"/>
                <a:cs typeface="Inter"/>
                <a:sym typeface="Inter"/>
              </a:rPr>
              <a:t>Shim</a:t>
            </a:r>
            <a:endParaRPr b="1" i="0" sz="1100" u="none" cap="none" strike="noStrike">
              <a:solidFill>
                <a:schemeClr val="dk1"/>
              </a:solidFill>
              <a:latin typeface="Inter"/>
              <a:ea typeface="Inter"/>
              <a:cs typeface="Inter"/>
              <a:sym typeface="Inter"/>
            </a:endParaRPr>
          </a:p>
          <a:p>
            <a:pPr indent="-298450" lvl="0" marL="457200" marR="0" rtl="0" algn="l">
              <a:lnSpc>
                <a:spcPct val="115000"/>
              </a:lnSpc>
              <a:spcBef>
                <a:spcPts val="120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Es un pequeño proceso que permite que los contenedores funcionen sin depender directamente de </a:t>
            </a:r>
            <a:r>
              <a:rPr b="0" i="0" lang="en-US" sz="1100" u="none" cap="none" strike="noStrike">
                <a:solidFill>
                  <a:srgbClr val="188038"/>
                </a:solidFill>
                <a:latin typeface="Inter"/>
                <a:ea typeface="Inter"/>
                <a:cs typeface="Inter"/>
                <a:sym typeface="Inter"/>
              </a:rPr>
              <a:t>containerd</a:t>
            </a:r>
            <a:r>
              <a:rPr b="0" i="0" lang="en-US" sz="1100" u="none" cap="none" strike="noStrike">
                <a:solidFill>
                  <a:schemeClr val="dk1"/>
                </a:solidFill>
                <a:latin typeface="Inter"/>
                <a:ea typeface="Inter"/>
                <a:cs typeface="Inter"/>
                <a:sym typeface="Inter"/>
              </a:rPr>
              <a:t>.</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Evita que </a:t>
            </a:r>
            <a:r>
              <a:rPr b="0" i="0" lang="en-US" sz="1100" u="none" cap="none" strike="noStrike">
                <a:solidFill>
                  <a:srgbClr val="188038"/>
                </a:solidFill>
                <a:latin typeface="Inter"/>
                <a:ea typeface="Inter"/>
                <a:cs typeface="Inter"/>
                <a:sym typeface="Inter"/>
              </a:rPr>
              <a:t>containerd</a:t>
            </a:r>
            <a:r>
              <a:rPr b="0" i="0" lang="en-US" sz="1100" u="none" cap="none" strike="noStrike">
                <a:solidFill>
                  <a:schemeClr val="dk1"/>
                </a:solidFill>
                <a:latin typeface="Inter"/>
                <a:ea typeface="Inter"/>
                <a:cs typeface="Inter"/>
                <a:sym typeface="Inter"/>
              </a:rPr>
              <a:t> tenga que mantenerse en ejecución para cada contenedor, reduciendo su carga.</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Permite la recolección de logs y mantiene el estado del contenedor después de que </a:t>
            </a:r>
            <a:r>
              <a:rPr b="0" i="0" lang="en-US" sz="1100" u="none" cap="none" strike="noStrike">
                <a:solidFill>
                  <a:srgbClr val="188038"/>
                </a:solidFill>
                <a:latin typeface="Inter"/>
                <a:ea typeface="Inter"/>
                <a:cs typeface="Inter"/>
                <a:sym typeface="Inter"/>
              </a:rPr>
              <a:t>containerd</a:t>
            </a:r>
            <a:r>
              <a:rPr b="0" i="0" lang="en-US" sz="1100" u="none" cap="none" strike="noStrike">
                <a:solidFill>
                  <a:schemeClr val="dk1"/>
                </a:solidFill>
                <a:latin typeface="Inter"/>
                <a:ea typeface="Inter"/>
                <a:cs typeface="Inter"/>
                <a:sym typeface="Inter"/>
              </a:rPr>
              <a:t> termine su trabajo.</a:t>
            </a:r>
            <a:endParaRPr b="0" i="0" sz="110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chemeClr val="dk1"/>
              </a:buClr>
              <a:buSzPts val="1100"/>
              <a:buFont typeface="Arial"/>
              <a:buNone/>
            </a:pPr>
            <a:r>
              <a:rPr b="1" i="0" lang="en-US" sz="1100" u="none" cap="none" strike="noStrike">
                <a:solidFill>
                  <a:schemeClr val="dk1"/>
                </a:solidFill>
                <a:latin typeface="Inter"/>
                <a:ea typeface="Inter"/>
                <a:cs typeface="Inter"/>
                <a:sym typeface="Inter"/>
              </a:rPr>
              <a:t>runc</a:t>
            </a:r>
            <a:endParaRPr b="1" i="0" sz="1100" u="none" cap="none" strike="noStrike">
              <a:solidFill>
                <a:schemeClr val="dk1"/>
              </a:solidFill>
              <a:latin typeface="Inter"/>
              <a:ea typeface="Inter"/>
              <a:cs typeface="Inter"/>
              <a:sym typeface="Inter"/>
            </a:endParaRPr>
          </a:p>
          <a:p>
            <a:pPr indent="-298450" lvl="0" marL="457200" marR="0" rtl="0" algn="l">
              <a:lnSpc>
                <a:spcPct val="115000"/>
              </a:lnSpc>
              <a:spcBef>
                <a:spcPts val="120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Es el runtime de bajo nivel encargado de interactuar con las primitivas del kernel de Linux (cgroups, namespaces).</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Se basa en el estándar Open Container Initiative (OCI), lo que lo hace compatible con otros runtimes de contenedores.</a:t>
            </a:r>
            <a:endParaRPr b="0" i="0" sz="1100" u="none" cap="none" strike="noStrike">
              <a:solidFill>
                <a:schemeClr val="dk1"/>
              </a:solidFill>
              <a:latin typeface="Inter"/>
              <a:ea typeface="Inter"/>
              <a:cs typeface="Inter"/>
              <a:sym typeface="Inter"/>
            </a:endParaRPr>
          </a:p>
          <a:p>
            <a:pPr indent="-298450" lvl="0" marL="457200" marR="0" rtl="0" algn="l">
              <a:lnSpc>
                <a:spcPct val="115000"/>
              </a:lnSpc>
              <a:spcBef>
                <a:spcPts val="0"/>
              </a:spcBef>
              <a:spcAft>
                <a:spcPts val="0"/>
              </a:spcAft>
              <a:buClr>
                <a:schemeClr val="dk1"/>
              </a:buClr>
              <a:buSzPts val="1100"/>
              <a:buFont typeface="Inter"/>
              <a:buChar char="●"/>
            </a:pPr>
            <a:r>
              <a:rPr b="0" i="0" lang="en-US" sz="1100" u="none" cap="none" strike="noStrike">
                <a:solidFill>
                  <a:schemeClr val="dk1"/>
                </a:solidFill>
                <a:latin typeface="Inter"/>
                <a:ea typeface="Inter"/>
                <a:cs typeface="Inter"/>
                <a:sym typeface="Inter"/>
              </a:rPr>
              <a:t>Crea y ejecuta los procesos de los contenedores en el sistema operativo.</a:t>
            </a:r>
            <a:endParaRPr b="0" i="0" sz="1100" u="none" cap="none" strike="noStrike">
              <a:solidFill>
                <a:schemeClr val="dk1"/>
              </a:solidFill>
              <a:latin typeface="Inter"/>
              <a:ea typeface="Inter"/>
              <a:cs typeface="Inter"/>
              <a:sym typeface="Inter"/>
            </a:endParaRPr>
          </a:p>
          <a:p>
            <a:pPr indent="0" lvl="0" marL="0" marR="0" rtl="0" algn="l">
              <a:lnSpc>
                <a:spcPct val="162857"/>
              </a:lnSpc>
              <a:spcBef>
                <a:spcPts val="1200"/>
              </a:spcBef>
              <a:spcAft>
                <a:spcPts val="0"/>
              </a:spcAft>
              <a:buClr>
                <a:srgbClr val="272525"/>
              </a:buClr>
              <a:buSzPts val="1750"/>
              <a:buFont typeface="Inter"/>
              <a:buNone/>
            </a:pPr>
            <a:r>
              <a:t/>
            </a:r>
            <a:endParaRPr b="1" i="0" sz="1750" u="none" cap="none" strike="noStrike">
              <a:solidFill>
                <a:srgbClr val="272525"/>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pic>
        <p:nvPicPr>
          <p:cNvPr id="431" name="Google Shape;431;g2d9543b5876_0_0"/>
          <p:cNvPicPr preferRelativeResize="0"/>
          <p:nvPr/>
        </p:nvPicPr>
        <p:blipFill rotWithShape="1">
          <a:blip r:embed="rId3">
            <a:alphaModFix/>
          </a:blip>
          <a:srcRect b="0" l="0" r="0" t="0"/>
          <a:stretch/>
        </p:blipFill>
        <p:spPr>
          <a:xfrm>
            <a:off x="2526800" y="152400"/>
            <a:ext cx="9576798" cy="7924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5"/>
          <p:cNvSpPr/>
          <p:nvPr/>
        </p:nvSpPr>
        <p:spPr>
          <a:xfrm>
            <a:off x="793802" y="1372200"/>
            <a:ext cx="97941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Ciclo de vida de un contenedor</a:t>
            </a:r>
            <a:endParaRPr b="0" i="0" sz="4450" u="none" cap="none" strike="noStrike">
              <a:solidFill>
                <a:srgbClr val="000000"/>
              </a:solidFill>
              <a:latin typeface="Arial"/>
              <a:ea typeface="Arial"/>
              <a:cs typeface="Arial"/>
              <a:sym typeface="Arial"/>
            </a:endParaRPr>
          </a:p>
        </p:txBody>
      </p:sp>
      <p:sp>
        <p:nvSpPr>
          <p:cNvPr id="438" name="Google Shape;438;p5"/>
          <p:cNvSpPr/>
          <p:nvPr/>
        </p:nvSpPr>
        <p:spPr>
          <a:xfrm>
            <a:off x="793790" y="2534603"/>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5"/>
          <p:cNvSpPr/>
          <p:nvPr/>
        </p:nvSpPr>
        <p:spPr>
          <a:xfrm>
            <a:off x="1028224" y="276903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Creación</a:t>
            </a:r>
            <a:endParaRPr b="0" i="0" sz="2200" u="none" cap="none" strike="noStrike">
              <a:solidFill>
                <a:srgbClr val="000000"/>
              </a:solidFill>
              <a:latin typeface="Arial"/>
              <a:ea typeface="Arial"/>
              <a:cs typeface="Arial"/>
              <a:sym typeface="Arial"/>
            </a:endParaRPr>
          </a:p>
        </p:txBody>
      </p:sp>
      <p:sp>
        <p:nvSpPr>
          <p:cNvPr id="440" name="Google Shape;440;p5"/>
          <p:cNvSpPr/>
          <p:nvPr/>
        </p:nvSpPr>
        <p:spPr>
          <a:xfrm>
            <a:off x="1028224" y="3259455"/>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Se construye una nueva instancia de una imagen Docker, estableciendo su estado inicial y preparando el entorno para su ejecución.</a:t>
            </a:r>
            <a:endParaRPr b="0" i="0" sz="1750" u="none" cap="none" strike="noStrike">
              <a:solidFill>
                <a:srgbClr val="000000"/>
              </a:solidFill>
              <a:latin typeface="Arial"/>
              <a:ea typeface="Arial"/>
              <a:cs typeface="Arial"/>
              <a:sym typeface="Arial"/>
            </a:endParaRPr>
          </a:p>
        </p:txBody>
      </p:sp>
      <p:sp>
        <p:nvSpPr>
          <p:cNvPr id="441" name="Google Shape;441;p5"/>
          <p:cNvSpPr/>
          <p:nvPr/>
        </p:nvSpPr>
        <p:spPr>
          <a:xfrm>
            <a:off x="7428667" y="2534603"/>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5"/>
          <p:cNvSpPr/>
          <p:nvPr/>
        </p:nvSpPr>
        <p:spPr>
          <a:xfrm>
            <a:off x="7663101" y="276903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Ejecución</a:t>
            </a:r>
            <a:endParaRPr b="0" i="0" sz="2200" u="none" cap="none" strike="noStrike">
              <a:solidFill>
                <a:srgbClr val="000000"/>
              </a:solidFill>
              <a:latin typeface="Arial"/>
              <a:ea typeface="Arial"/>
              <a:cs typeface="Arial"/>
              <a:sym typeface="Arial"/>
            </a:endParaRPr>
          </a:p>
        </p:txBody>
      </p:sp>
      <p:sp>
        <p:nvSpPr>
          <p:cNvPr id="443" name="Google Shape;443;p5"/>
          <p:cNvSpPr/>
          <p:nvPr/>
        </p:nvSpPr>
        <p:spPr>
          <a:xfrm>
            <a:off x="7663101" y="3259455"/>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El contenedor se inicia y comienza a ejecutar la aplicación o proceso que contiene, interactuando con los recursos del sistema operativo anfitrión.</a:t>
            </a:r>
            <a:endParaRPr b="0" i="0" sz="1750" u="none" cap="none" strike="noStrike">
              <a:solidFill>
                <a:srgbClr val="000000"/>
              </a:solidFill>
              <a:latin typeface="Arial"/>
              <a:ea typeface="Arial"/>
              <a:cs typeface="Arial"/>
              <a:sym typeface="Arial"/>
            </a:endParaRPr>
          </a:p>
        </p:txBody>
      </p:sp>
      <p:sp>
        <p:nvSpPr>
          <p:cNvPr id="444" name="Google Shape;444;p5"/>
          <p:cNvSpPr/>
          <p:nvPr/>
        </p:nvSpPr>
        <p:spPr>
          <a:xfrm>
            <a:off x="793790" y="4809411"/>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5"/>
          <p:cNvSpPr/>
          <p:nvPr/>
        </p:nvSpPr>
        <p:spPr>
          <a:xfrm>
            <a:off x="1028224" y="504384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Parada</a:t>
            </a:r>
            <a:endParaRPr b="0" i="0" sz="2200" u="none" cap="none" strike="noStrike">
              <a:solidFill>
                <a:srgbClr val="000000"/>
              </a:solidFill>
              <a:latin typeface="Arial"/>
              <a:ea typeface="Arial"/>
              <a:cs typeface="Arial"/>
              <a:sym typeface="Arial"/>
            </a:endParaRPr>
          </a:p>
        </p:txBody>
      </p:sp>
      <p:sp>
        <p:nvSpPr>
          <p:cNvPr id="446" name="Google Shape;446;p5"/>
          <p:cNvSpPr/>
          <p:nvPr/>
        </p:nvSpPr>
        <p:spPr>
          <a:xfrm>
            <a:off x="1028224" y="5534263"/>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El contenedor se detiene de forma controlada, permitiendo que la aplicación finalice sus tareas de manera ordenada.</a:t>
            </a:r>
            <a:endParaRPr b="0" i="0" sz="1750" u="none" cap="none" strike="noStrike">
              <a:solidFill>
                <a:srgbClr val="000000"/>
              </a:solidFill>
              <a:latin typeface="Arial"/>
              <a:ea typeface="Arial"/>
              <a:cs typeface="Arial"/>
              <a:sym typeface="Arial"/>
            </a:endParaRPr>
          </a:p>
        </p:txBody>
      </p:sp>
      <p:sp>
        <p:nvSpPr>
          <p:cNvPr id="447" name="Google Shape;447;p5"/>
          <p:cNvSpPr/>
          <p:nvPr/>
        </p:nvSpPr>
        <p:spPr>
          <a:xfrm>
            <a:off x="7428667" y="4809411"/>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5"/>
          <p:cNvSpPr/>
          <p:nvPr/>
        </p:nvSpPr>
        <p:spPr>
          <a:xfrm>
            <a:off x="7663101" y="504384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Eliminación</a:t>
            </a:r>
            <a:endParaRPr b="0" i="0" sz="2200" u="none" cap="none" strike="noStrike">
              <a:solidFill>
                <a:srgbClr val="000000"/>
              </a:solidFill>
              <a:latin typeface="Arial"/>
              <a:ea typeface="Arial"/>
              <a:cs typeface="Arial"/>
              <a:sym typeface="Arial"/>
            </a:endParaRPr>
          </a:p>
        </p:txBody>
      </p:sp>
      <p:sp>
        <p:nvSpPr>
          <p:cNvPr id="449" name="Google Shape;449;p5"/>
          <p:cNvSpPr/>
          <p:nvPr/>
        </p:nvSpPr>
        <p:spPr>
          <a:xfrm>
            <a:off x="7663101" y="5534263"/>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El contenedor se elimina permanentemente, liberando los recursos que ocupaba en el sistema, preparando el camino para un nuevo ciclo.</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
          <p:cNvSpPr/>
          <p:nvPr/>
        </p:nvSpPr>
        <p:spPr>
          <a:xfrm>
            <a:off x="793803" y="1336350"/>
            <a:ext cx="132708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Casos de uso comunes de contenedores</a:t>
            </a:r>
            <a:endParaRPr b="0" i="0" sz="4450" u="none" cap="none" strike="noStrike">
              <a:solidFill>
                <a:srgbClr val="000000"/>
              </a:solidFill>
              <a:latin typeface="Arial"/>
              <a:ea typeface="Arial"/>
              <a:cs typeface="Arial"/>
              <a:sym typeface="Arial"/>
            </a:endParaRPr>
          </a:p>
        </p:txBody>
      </p:sp>
      <p:sp>
        <p:nvSpPr>
          <p:cNvPr id="456" name="Google Shape;456;p6"/>
          <p:cNvSpPr/>
          <p:nvPr/>
        </p:nvSpPr>
        <p:spPr>
          <a:xfrm>
            <a:off x="793790" y="2498765"/>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Los contenedores de software se utilizan en una amplia variedad de casos de uso, brindando beneficios significativos en áreas clave como el </a:t>
            </a:r>
            <a:r>
              <a:rPr b="1" i="0" lang="en-US" sz="1750" u="none" cap="none" strike="noStrike">
                <a:solidFill>
                  <a:srgbClr val="272525"/>
                </a:solidFill>
                <a:latin typeface="Inter"/>
                <a:ea typeface="Inter"/>
                <a:cs typeface="Inter"/>
                <a:sym typeface="Inter"/>
              </a:rPr>
              <a:t>desarrollo</a:t>
            </a:r>
            <a:r>
              <a:rPr b="0" i="0" lang="en-US" sz="1750" u="none" cap="none" strike="noStrike">
                <a:solidFill>
                  <a:srgbClr val="272525"/>
                </a:solidFill>
                <a:latin typeface="Inter"/>
                <a:ea typeface="Inter"/>
                <a:cs typeface="Inter"/>
                <a:sym typeface="Inter"/>
              </a:rPr>
              <a:t>, el </a:t>
            </a:r>
            <a:r>
              <a:rPr b="1" i="0" lang="en-US" sz="1750" u="none" cap="none" strike="noStrike">
                <a:solidFill>
                  <a:srgbClr val="272525"/>
                </a:solidFill>
                <a:latin typeface="Inter"/>
                <a:ea typeface="Inter"/>
                <a:cs typeface="Inter"/>
                <a:sym typeface="Inter"/>
              </a:rPr>
              <a:t>despliegue</a:t>
            </a:r>
            <a:r>
              <a:rPr b="0" i="0" lang="en-US" sz="1750" u="none" cap="none" strike="noStrike">
                <a:solidFill>
                  <a:srgbClr val="272525"/>
                </a:solidFill>
                <a:latin typeface="Inter"/>
                <a:ea typeface="Inter"/>
                <a:cs typeface="Inter"/>
                <a:sym typeface="Inter"/>
              </a:rPr>
              <a:t> y la arquitectura de </a:t>
            </a:r>
            <a:r>
              <a:rPr b="1" i="0" lang="en-US" sz="1750" u="none" cap="none" strike="noStrike">
                <a:solidFill>
                  <a:srgbClr val="272525"/>
                </a:solidFill>
                <a:latin typeface="Inter"/>
                <a:ea typeface="Inter"/>
                <a:cs typeface="Inter"/>
                <a:sym typeface="Inter"/>
              </a:rPr>
              <a:t>microservicios</a:t>
            </a:r>
            <a:r>
              <a:rPr b="0" i="0" lang="en-US" sz="1750" u="none" cap="none" strike="noStrike">
                <a:solidFill>
                  <a:srgbClr val="272525"/>
                </a:solidFill>
                <a:latin typeface="Inter"/>
                <a:ea typeface="Inter"/>
                <a:cs typeface="Inter"/>
                <a:sym typeface="Inter"/>
              </a:rPr>
              <a:t>.</a:t>
            </a:r>
            <a:endParaRPr b="0" i="0" sz="1750" u="none" cap="none" strike="noStrike">
              <a:solidFill>
                <a:srgbClr val="000000"/>
              </a:solidFill>
              <a:latin typeface="Arial"/>
              <a:ea typeface="Arial"/>
              <a:cs typeface="Arial"/>
              <a:sym typeface="Arial"/>
            </a:endParaRPr>
          </a:p>
        </p:txBody>
      </p:sp>
      <p:sp>
        <p:nvSpPr>
          <p:cNvPr id="457" name="Google Shape;457;p6"/>
          <p:cNvSpPr/>
          <p:nvPr/>
        </p:nvSpPr>
        <p:spPr>
          <a:xfrm>
            <a:off x="793790" y="3479721"/>
            <a:ext cx="130428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En el </a:t>
            </a:r>
            <a:r>
              <a:rPr b="1" i="0" lang="en-US" sz="1750" u="none" cap="none" strike="noStrike">
                <a:solidFill>
                  <a:srgbClr val="272525"/>
                </a:solidFill>
                <a:latin typeface="Inter"/>
                <a:ea typeface="Inter"/>
                <a:cs typeface="Inter"/>
                <a:sym typeface="Inter"/>
              </a:rPr>
              <a:t>desarrollo</a:t>
            </a:r>
            <a:r>
              <a:rPr b="0" i="0" lang="en-US" sz="1750" u="none" cap="none" strike="noStrike">
                <a:solidFill>
                  <a:srgbClr val="272525"/>
                </a:solidFill>
                <a:latin typeface="Inter"/>
                <a:ea typeface="Inter"/>
                <a:cs typeface="Inter"/>
                <a:sym typeface="Inter"/>
              </a:rPr>
              <a:t>, los contenedores permiten a los equipos de desarrollo crear, probar y empaquetar aplicaciones de manera consistente, independientemente del entorno. Esto facilita la integración continua y la entrega continua, acelerando el ciclo de desarrollo.</a:t>
            </a:r>
            <a:endParaRPr b="0" i="0" sz="1750" u="none" cap="none" strike="noStrike">
              <a:solidFill>
                <a:srgbClr val="000000"/>
              </a:solidFill>
              <a:latin typeface="Arial"/>
              <a:ea typeface="Arial"/>
              <a:cs typeface="Arial"/>
              <a:sym typeface="Arial"/>
            </a:endParaRPr>
          </a:p>
        </p:txBody>
      </p:sp>
      <p:sp>
        <p:nvSpPr>
          <p:cNvPr id="458" name="Google Shape;458;p6"/>
          <p:cNvSpPr/>
          <p:nvPr/>
        </p:nvSpPr>
        <p:spPr>
          <a:xfrm>
            <a:off x="793790" y="4823579"/>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Para el </a:t>
            </a:r>
            <a:r>
              <a:rPr b="1" i="0" lang="en-US" sz="1750" u="none" cap="none" strike="noStrike">
                <a:solidFill>
                  <a:srgbClr val="272525"/>
                </a:solidFill>
                <a:latin typeface="Inter"/>
                <a:ea typeface="Inter"/>
                <a:cs typeface="Inter"/>
                <a:sym typeface="Inter"/>
              </a:rPr>
              <a:t>despliegue</a:t>
            </a:r>
            <a:r>
              <a:rPr b="0" i="0" lang="en-US" sz="1750" u="none" cap="none" strike="noStrike">
                <a:solidFill>
                  <a:srgbClr val="272525"/>
                </a:solidFill>
                <a:latin typeface="Inter"/>
                <a:ea typeface="Inter"/>
                <a:cs typeface="Inter"/>
                <a:sym typeface="Inter"/>
              </a:rPr>
              <a:t>, los contenedores simplifican y automatizan el proceso de implementación de aplicaciones en diferentes entornos, desde servidores físicos hasta nubes públicas o privadas, de manera consistente y reproducible.</a:t>
            </a:r>
            <a:endParaRPr b="0" i="0" sz="1750" u="none" cap="none" strike="noStrike">
              <a:solidFill>
                <a:srgbClr val="000000"/>
              </a:solidFill>
              <a:latin typeface="Arial"/>
              <a:ea typeface="Arial"/>
              <a:cs typeface="Arial"/>
              <a:sym typeface="Arial"/>
            </a:endParaRPr>
          </a:p>
        </p:txBody>
      </p:sp>
      <p:sp>
        <p:nvSpPr>
          <p:cNvPr id="459" name="Google Shape;459;p6"/>
          <p:cNvSpPr/>
          <p:nvPr/>
        </p:nvSpPr>
        <p:spPr>
          <a:xfrm>
            <a:off x="793790" y="5804535"/>
            <a:ext cx="130428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En arquitecturas de </a:t>
            </a:r>
            <a:r>
              <a:rPr b="1" i="0" lang="en-US" sz="1750" u="none" cap="none" strike="noStrike">
                <a:solidFill>
                  <a:srgbClr val="272525"/>
                </a:solidFill>
                <a:latin typeface="Inter"/>
                <a:ea typeface="Inter"/>
                <a:cs typeface="Inter"/>
                <a:sym typeface="Inter"/>
              </a:rPr>
              <a:t>microservicios</a:t>
            </a:r>
            <a:r>
              <a:rPr b="0" i="0" lang="en-US" sz="1750" u="none" cap="none" strike="noStrike">
                <a:solidFill>
                  <a:srgbClr val="272525"/>
                </a:solidFill>
                <a:latin typeface="Inter"/>
                <a:ea typeface="Inter"/>
                <a:cs typeface="Inter"/>
                <a:sym typeface="Inter"/>
              </a:rPr>
              <a:t>, los contenedores son fundamentales para la modularidad, la escalabilidad y la independencia de los componentes de la aplicación. Esto permite a las organizaciones ser más ágiles y adaptarse mejor a los requisitos cambiantes del negocio.</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7"/>
          <p:cNvSpPr/>
          <p:nvPr/>
        </p:nvSpPr>
        <p:spPr>
          <a:xfrm>
            <a:off x="793790" y="3760351"/>
            <a:ext cx="9357122"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Docker y construcción de imágenes</a:t>
            </a:r>
            <a:endParaRPr b="0" i="0" sz="445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8"/>
          <p:cNvSpPr/>
          <p:nvPr/>
        </p:nvSpPr>
        <p:spPr>
          <a:xfrm>
            <a:off x="793790" y="670084"/>
            <a:ext cx="130428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El Dockerfile: La Receta para Construir Imágenes Docker</a:t>
            </a:r>
            <a:endParaRPr b="0" i="0" sz="4450" u="none" cap="none" strike="noStrike">
              <a:solidFill>
                <a:srgbClr val="000000"/>
              </a:solidFill>
              <a:latin typeface="Arial"/>
              <a:ea typeface="Arial"/>
              <a:cs typeface="Arial"/>
              <a:sym typeface="Arial"/>
            </a:endParaRPr>
          </a:p>
        </p:txBody>
      </p:sp>
      <p:sp>
        <p:nvSpPr>
          <p:cNvPr id="472" name="Google Shape;472;p8"/>
          <p:cNvSpPr/>
          <p:nvPr/>
        </p:nvSpPr>
        <p:spPr>
          <a:xfrm>
            <a:off x="7299960" y="2541270"/>
            <a:ext cx="30480" cy="5018127"/>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8"/>
          <p:cNvSpPr/>
          <p:nvPr/>
        </p:nvSpPr>
        <p:spPr>
          <a:xfrm>
            <a:off x="6296739" y="3036332"/>
            <a:ext cx="793790" cy="3048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8"/>
          <p:cNvSpPr/>
          <p:nvPr/>
        </p:nvSpPr>
        <p:spPr>
          <a:xfrm>
            <a:off x="7060049" y="2796421"/>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8"/>
          <p:cNvSpPr/>
          <p:nvPr/>
        </p:nvSpPr>
        <p:spPr>
          <a:xfrm>
            <a:off x="7246858" y="2881432"/>
            <a:ext cx="136565"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1</a:t>
            </a:r>
            <a:endParaRPr b="0" i="0" sz="2650" u="none" cap="none" strike="noStrike">
              <a:solidFill>
                <a:srgbClr val="000000"/>
              </a:solidFill>
              <a:latin typeface="Arial"/>
              <a:ea typeface="Arial"/>
              <a:cs typeface="Arial"/>
              <a:sym typeface="Arial"/>
            </a:endParaRPr>
          </a:p>
        </p:txBody>
      </p:sp>
      <p:sp>
        <p:nvSpPr>
          <p:cNvPr id="476" name="Google Shape;476;p8"/>
          <p:cNvSpPr/>
          <p:nvPr/>
        </p:nvSpPr>
        <p:spPr>
          <a:xfrm>
            <a:off x="3232428" y="2768084"/>
            <a:ext cx="2835235" cy="35433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Definición</a:t>
            </a:r>
            <a:endParaRPr b="0" i="0" sz="2200" u="none" cap="none" strike="noStrike">
              <a:solidFill>
                <a:srgbClr val="000000"/>
              </a:solidFill>
              <a:latin typeface="Arial"/>
              <a:ea typeface="Arial"/>
              <a:cs typeface="Arial"/>
              <a:sym typeface="Arial"/>
            </a:endParaRPr>
          </a:p>
        </p:txBody>
      </p:sp>
      <p:sp>
        <p:nvSpPr>
          <p:cNvPr id="477" name="Google Shape;477;p8"/>
          <p:cNvSpPr/>
          <p:nvPr/>
        </p:nvSpPr>
        <p:spPr>
          <a:xfrm>
            <a:off x="793790" y="3258502"/>
            <a:ext cx="5273873" cy="1451610"/>
          </a:xfrm>
          <a:prstGeom prst="rect">
            <a:avLst/>
          </a:prstGeom>
          <a:noFill/>
          <a:ln>
            <a:noFill/>
          </a:ln>
        </p:spPr>
        <p:txBody>
          <a:bodyPr anchorCtr="0" anchor="t" bIns="0" lIns="0" spcFirstLastPara="1" rIns="0" wrap="square" tIns="0">
            <a:noAutofit/>
          </a:bodyPr>
          <a:lstStyle/>
          <a:p>
            <a:pPr indent="0" lvl="0" marL="0" marR="0" rtl="0" algn="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Un Dockerfile es un archivo de texto que contiene los comandos necesarios para construir una imagen Docker. Es como una "receta" que permite automatizar el proceso de creación de imágenes.</a:t>
            </a:r>
            <a:endParaRPr b="0" i="0" sz="1750" u="none" cap="none" strike="noStrike">
              <a:solidFill>
                <a:srgbClr val="000000"/>
              </a:solidFill>
              <a:latin typeface="Arial"/>
              <a:ea typeface="Arial"/>
              <a:cs typeface="Arial"/>
              <a:sym typeface="Arial"/>
            </a:endParaRPr>
          </a:p>
        </p:txBody>
      </p:sp>
      <p:sp>
        <p:nvSpPr>
          <p:cNvPr id="478" name="Google Shape;478;p8"/>
          <p:cNvSpPr/>
          <p:nvPr/>
        </p:nvSpPr>
        <p:spPr>
          <a:xfrm>
            <a:off x="7539871" y="4170402"/>
            <a:ext cx="793790" cy="3048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8"/>
          <p:cNvSpPr/>
          <p:nvPr/>
        </p:nvSpPr>
        <p:spPr>
          <a:xfrm>
            <a:off x="7060049" y="3930491"/>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8"/>
          <p:cNvSpPr/>
          <p:nvPr/>
        </p:nvSpPr>
        <p:spPr>
          <a:xfrm>
            <a:off x="7213163" y="4015502"/>
            <a:ext cx="204073"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2</a:t>
            </a:r>
            <a:endParaRPr b="0" i="0" sz="2650" u="none" cap="none" strike="noStrike">
              <a:solidFill>
                <a:srgbClr val="000000"/>
              </a:solidFill>
              <a:latin typeface="Arial"/>
              <a:ea typeface="Arial"/>
              <a:cs typeface="Arial"/>
              <a:sym typeface="Arial"/>
            </a:endParaRPr>
          </a:p>
        </p:txBody>
      </p:sp>
      <p:sp>
        <p:nvSpPr>
          <p:cNvPr id="481" name="Google Shape;481;p8"/>
          <p:cNvSpPr/>
          <p:nvPr/>
        </p:nvSpPr>
        <p:spPr>
          <a:xfrm>
            <a:off x="8562737" y="390215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Estructura Básica</a:t>
            </a:r>
            <a:endParaRPr b="0" i="0" sz="2200" u="none" cap="none" strike="noStrike">
              <a:solidFill>
                <a:srgbClr val="000000"/>
              </a:solidFill>
              <a:latin typeface="Arial"/>
              <a:ea typeface="Arial"/>
              <a:cs typeface="Arial"/>
              <a:sym typeface="Arial"/>
            </a:endParaRPr>
          </a:p>
        </p:txBody>
      </p:sp>
      <p:sp>
        <p:nvSpPr>
          <p:cNvPr id="482" name="Google Shape;482;p8"/>
          <p:cNvSpPr/>
          <p:nvPr/>
        </p:nvSpPr>
        <p:spPr>
          <a:xfrm>
            <a:off x="8562737" y="4392573"/>
            <a:ext cx="5273873"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El Dockerfile sigue una sintaxis específica con palabras clave como </a:t>
            </a:r>
            <a:r>
              <a:rPr b="1" i="0" lang="en-US" sz="1750" u="none" cap="none" strike="noStrike">
                <a:solidFill>
                  <a:srgbClr val="272525"/>
                </a:solidFill>
                <a:latin typeface="Inter"/>
                <a:ea typeface="Inter"/>
                <a:cs typeface="Inter"/>
                <a:sym typeface="Inter"/>
              </a:rPr>
              <a:t>FROM</a:t>
            </a:r>
            <a:r>
              <a:rPr b="0" i="0" lang="en-US" sz="1750" u="none" cap="none" strike="noStrike">
                <a:solidFill>
                  <a:srgbClr val="272525"/>
                </a:solidFill>
                <a:latin typeface="Inter"/>
                <a:ea typeface="Inter"/>
                <a:cs typeface="Inter"/>
                <a:sym typeface="Inter"/>
              </a:rPr>
              <a:t>, </a:t>
            </a:r>
            <a:r>
              <a:rPr b="1" i="0" lang="en-US" sz="1750" u="none" cap="none" strike="noStrike">
                <a:solidFill>
                  <a:srgbClr val="272525"/>
                </a:solidFill>
                <a:latin typeface="Inter"/>
                <a:ea typeface="Inter"/>
                <a:cs typeface="Inter"/>
                <a:sym typeface="Inter"/>
              </a:rPr>
              <a:t>COPY</a:t>
            </a:r>
            <a:r>
              <a:rPr b="0" i="0" lang="en-US" sz="1750" u="none" cap="none" strike="noStrike">
                <a:solidFill>
                  <a:srgbClr val="272525"/>
                </a:solidFill>
                <a:latin typeface="Inter"/>
                <a:ea typeface="Inter"/>
                <a:cs typeface="Inter"/>
                <a:sym typeface="Inter"/>
              </a:rPr>
              <a:t>, </a:t>
            </a:r>
            <a:r>
              <a:rPr b="1" i="0" lang="en-US" sz="1750" u="none" cap="none" strike="noStrike">
                <a:solidFill>
                  <a:srgbClr val="272525"/>
                </a:solidFill>
                <a:latin typeface="Inter"/>
                <a:ea typeface="Inter"/>
                <a:cs typeface="Inter"/>
                <a:sym typeface="Inter"/>
              </a:rPr>
              <a:t>RUN</a:t>
            </a:r>
            <a:r>
              <a:rPr b="0" i="0" lang="en-US" sz="1750" u="none" cap="none" strike="noStrike">
                <a:solidFill>
                  <a:srgbClr val="272525"/>
                </a:solidFill>
                <a:latin typeface="Inter"/>
                <a:ea typeface="Inter"/>
                <a:cs typeface="Inter"/>
                <a:sym typeface="Inter"/>
              </a:rPr>
              <a:t>, </a:t>
            </a:r>
            <a:r>
              <a:rPr b="1" i="0" lang="en-US" sz="1750" u="none" cap="none" strike="noStrike">
                <a:solidFill>
                  <a:srgbClr val="272525"/>
                </a:solidFill>
                <a:latin typeface="Inter"/>
                <a:ea typeface="Inter"/>
                <a:cs typeface="Inter"/>
                <a:sym typeface="Inter"/>
              </a:rPr>
              <a:t>CMD</a:t>
            </a:r>
            <a:r>
              <a:rPr b="0" i="0" lang="en-US" sz="1750" u="none" cap="none" strike="noStrike">
                <a:solidFill>
                  <a:srgbClr val="272525"/>
                </a:solidFill>
                <a:latin typeface="Inter"/>
                <a:ea typeface="Inter"/>
                <a:cs typeface="Inter"/>
                <a:sym typeface="Inter"/>
              </a:rPr>
              <a:t>, etc. Cada línea representa un paso en la construcción de la imagen.</a:t>
            </a:r>
            <a:endParaRPr b="0" i="0" sz="1750" u="none" cap="none" strike="noStrike">
              <a:solidFill>
                <a:srgbClr val="000000"/>
              </a:solidFill>
              <a:latin typeface="Arial"/>
              <a:ea typeface="Arial"/>
              <a:cs typeface="Arial"/>
              <a:sym typeface="Arial"/>
            </a:endParaRPr>
          </a:p>
        </p:txBody>
      </p:sp>
      <p:sp>
        <p:nvSpPr>
          <p:cNvPr id="483" name="Google Shape;483;p8"/>
          <p:cNvSpPr/>
          <p:nvPr/>
        </p:nvSpPr>
        <p:spPr>
          <a:xfrm>
            <a:off x="6296739" y="5658803"/>
            <a:ext cx="793790" cy="3048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8"/>
          <p:cNvSpPr/>
          <p:nvPr/>
        </p:nvSpPr>
        <p:spPr>
          <a:xfrm>
            <a:off x="7060049" y="5418892"/>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8"/>
          <p:cNvSpPr/>
          <p:nvPr/>
        </p:nvSpPr>
        <p:spPr>
          <a:xfrm>
            <a:off x="7210425" y="5503902"/>
            <a:ext cx="209431"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3</a:t>
            </a:r>
            <a:endParaRPr b="0" i="0" sz="2650" u="none" cap="none" strike="noStrike">
              <a:solidFill>
                <a:srgbClr val="000000"/>
              </a:solidFill>
              <a:latin typeface="Arial"/>
              <a:ea typeface="Arial"/>
              <a:cs typeface="Arial"/>
              <a:sym typeface="Arial"/>
            </a:endParaRPr>
          </a:p>
        </p:txBody>
      </p:sp>
      <p:sp>
        <p:nvSpPr>
          <p:cNvPr id="486" name="Google Shape;486;p8"/>
          <p:cNvSpPr/>
          <p:nvPr/>
        </p:nvSpPr>
        <p:spPr>
          <a:xfrm>
            <a:off x="1908506" y="5390550"/>
            <a:ext cx="4159200" cy="3543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Flujo de Construcción</a:t>
            </a:r>
            <a:endParaRPr b="0" i="0" sz="2200" u="none" cap="none" strike="noStrike">
              <a:solidFill>
                <a:srgbClr val="000000"/>
              </a:solidFill>
              <a:latin typeface="Arial"/>
              <a:ea typeface="Arial"/>
              <a:cs typeface="Arial"/>
              <a:sym typeface="Arial"/>
            </a:endParaRPr>
          </a:p>
        </p:txBody>
      </p:sp>
      <p:sp>
        <p:nvSpPr>
          <p:cNvPr id="487" name="Google Shape;487;p8"/>
          <p:cNvSpPr/>
          <p:nvPr/>
        </p:nvSpPr>
        <p:spPr>
          <a:xfrm>
            <a:off x="793790" y="5880973"/>
            <a:ext cx="5273873" cy="1451610"/>
          </a:xfrm>
          <a:prstGeom prst="rect">
            <a:avLst/>
          </a:prstGeom>
          <a:noFill/>
          <a:ln>
            <a:noFill/>
          </a:ln>
        </p:spPr>
        <p:txBody>
          <a:bodyPr anchorCtr="0" anchor="t" bIns="0" lIns="0" spcFirstLastPara="1" rIns="0" wrap="square" tIns="0">
            <a:noAutofit/>
          </a:bodyPr>
          <a:lstStyle/>
          <a:p>
            <a:pPr indent="0" lvl="0" marL="0" marR="0" rtl="0" algn="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Cuando se ejecuta el comando </a:t>
            </a:r>
            <a:r>
              <a:rPr b="1" i="0" lang="en-US" sz="1750" u="none" cap="none" strike="noStrike">
                <a:solidFill>
                  <a:srgbClr val="272525"/>
                </a:solidFill>
                <a:latin typeface="Inter"/>
                <a:ea typeface="Inter"/>
                <a:cs typeface="Inter"/>
                <a:sym typeface="Inter"/>
              </a:rPr>
              <a:t>docker build</a:t>
            </a:r>
            <a:r>
              <a:rPr b="0" i="0" lang="en-US" sz="1750" u="none" cap="none" strike="noStrike">
                <a:solidFill>
                  <a:srgbClr val="272525"/>
                </a:solidFill>
                <a:latin typeface="Inter"/>
                <a:ea typeface="Inter"/>
                <a:cs typeface="Inter"/>
                <a:sym typeface="Inter"/>
              </a:rPr>
              <a:t>, Docker lee el Dockerfile, ejecuta cada instrucción en orden y genera la imagen final lista para ser ejecutada como contenedor.</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9"/>
          <p:cNvSpPr/>
          <p:nvPr/>
        </p:nvSpPr>
        <p:spPr>
          <a:xfrm>
            <a:off x="793802" y="1753075"/>
            <a:ext cx="125049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Instrucciones Comunes en un Dockerfile</a:t>
            </a:r>
            <a:endParaRPr b="0" i="0" sz="4450" u="none" cap="none" strike="noStrike">
              <a:solidFill>
                <a:srgbClr val="000000"/>
              </a:solidFill>
              <a:latin typeface="Arial"/>
              <a:ea typeface="Arial"/>
              <a:cs typeface="Arial"/>
              <a:sym typeface="Arial"/>
            </a:endParaRPr>
          </a:p>
        </p:txBody>
      </p:sp>
      <p:sp>
        <p:nvSpPr>
          <p:cNvPr id="494" name="Google Shape;494;p9"/>
          <p:cNvSpPr/>
          <p:nvPr/>
        </p:nvSpPr>
        <p:spPr>
          <a:xfrm>
            <a:off x="793790" y="2915483"/>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FROM</a:t>
            </a:r>
            <a:r>
              <a:rPr b="0" i="0" lang="en-US" sz="1750" u="none" cap="none" strike="noStrike">
                <a:solidFill>
                  <a:srgbClr val="272525"/>
                </a:solidFill>
                <a:latin typeface="Inter"/>
                <a:ea typeface="Inter"/>
                <a:cs typeface="Inter"/>
                <a:sym typeface="Inter"/>
              </a:rPr>
              <a:t> define la imagen base a partir de la cual se construirá la nueva imagen. Es el punto de partida para la construcción.</a:t>
            </a:r>
            <a:endParaRPr b="0" i="0" sz="1750" u="none" cap="none" strike="noStrike">
              <a:solidFill>
                <a:srgbClr val="000000"/>
              </a:solidFill>
              <a:latin typeface="Arial"/>
              <a:ea typeface="Arial"/>
              <a:cs typeface="Arial"/>
              <a:sym typeface="Arial"/>
            </a:endParaRPr>
          </a:p>
        </p:txBody>
      </p:sp>
      <p:sp>
        <p:nvSpPr>
          <p:cNvPr id="495" name="Google Shape;495;p9"/>
          <p:cNvSpPr/>
          <p:nvPr/>
        </p:nvSpPr>
        <p:spPr>
          <a:xfrm>
            <a:off x="793790" y="3533537"/>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COPY</a:t>
            </a:r>
            <a:r>
              <a:rPr b="0" i="0" lang="en-US" sz="1750" u="none" cap="none" strike="noStrike">
                <a:solidFill>
                  <a:srgbClr val="272525"/>
                </a:solidFill>
                <a:latin typeface="Inter"/>
                <a:ea typeface="Inter"/>
                <a:cs typeface="Inter"/>
                <a:sym typeface="Inter"/>
              </a:rPr>
              <a:t> copia archivos y directorios desde el contexto de construcción (la carpeta donde se encuentra el Dockerfile) hacia el sistema de archivos del contenedor.</a:t>
            </a:r>
            <a:endParaRPr b="0" i="0" sz="1750" u="none" cap="none" strike="noStrike">
              <a:solidFill>
                <a:srgbClr val="000000"/>
              </a:solidFill>
              <a:latin typeface="Arial"/>
              <a:ea typeface="Arial"/>
              <a:cs typeface="Arial"/>
              <a:sym typeface="Arial"/>
            </a:endParaRPr>
          </a:p>
        </p:txBody>
      </p:sp>
      <p:sp>
        <p:nvSpPr>
          <p:cNvPr id="496" name="Google Shape;496;p9"/>
          <p:cNvSpPr/>
          <p:nvPr/>
        </p:nvSpPr>
        <p:spPr>
          <a:xfrm>
            <a:off x="793790" y="4514493"/>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RUN</a:t>
            </a:r>
            <a:r>
              <a:rPr b="0" i="0" lang="en-US" sz="1750" u="none" cap="none" strike="noStrike">
                <a:solidFill>
                  <a:srgbClr val="272525"/>
                </a:solidFill>
                <a:latin typeface="Inter"/>
                <a:ea typeface="Inter"/>
                <a:cs typeface="Inter"/>
                <a:sym typeface="Inter"/>
              </a:rPr>
              <a:t> ejecuta comandos dentro del contenedor durante la construcción, por ejemplo, para instalar paquetes de software.</a:t>
            </a:r>
            <a:endParaRPr b="0" i="0" sz="1750" u="none" cap="none" strike="noStrike">
              <a:solidFill>
                <a:srgbClr val="000000"/>
              </a:solidFill>
              <a:latin typeface="Arial"/>
              <a:ea typeface="Arial"/>
              <a:cs typeface="Arial"/>
              <a:sym typeface="Arial"/>
            </a:endParaRPr>
          </a:p>
        </p:txBody>
      </p:sp>
      <p:sp>
        <p:nvSpPr>
          <p:cNvPr id="497" name="Google Shape;497;p9"/>
          <p:cNvSpPr/>
          <p:nvPr/>
        </p:nvSpPr>
        <p:spPr>
          <a:xfrm>
            <a:off x="793790" y="5132546"/>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CMD</a:t>
            </a:r>
            <a:r>
              <a:rPr b="0" i="0" lang="en-US" sz="1750" u="none" cap="none" strike="noStrike">
                <a:solidFill>
                  <a:srgbClr val="272525"/>
                </a:solidFill>
                <a:latin typeface="Inter"/>
                <a:ea typeface="Inter"/>
                <a:cs typeface="Inter"/>
                <a:sym typeface="Inter"/>
              </a:rPr>
              <a:t> establece el comando predeterminado a ejecutar cuando se inicia un contenedor a partir de la imagen.</a:t>
            </a:r>
            <a:endParaRPr b="0" i="0" sz="1750" u="none" cap="none" strike="noStrike">
              <a:solidFill>
                <a:srgbClr val="000000"/>
              </a:solidFill>
              <a:latin typeface="Arial"/>
              <a:ea typeface="Arial"/>
              <a:cs typeface="Arial"/>
              <a:sym typeface="Arial"/>
            </a:endParaRPr>
          </a:p>
        </p:txBody>
      </p:sp>
      <p:sp>
        <p:nvSpPr>
          <p:cNvPr id="498" name="Google Shape;498;p9"/>
          <p:cNvSpPr/>
          <p:nvPr/>
        </p:nvSpPr>
        <p:spPr>
          <a:xfrm>
            <a:off x="793790" y="5750600"/>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ENTRYPOINT</a:t>
            </a:r>
            <a:r>
              <a:rPr b="0" i="0" lang="en-US" sz="1750" u="none" cap="none" strike="noStrike">
                <a:solidFill>
                  <a:srgbClr val="272525"/>
                </a:solidFill>
                <a:latin typeface="Inter"/>
                <a:ea typeface="Inter"/>
                <a:cs typeface="Inter"/>
                <a:sym typeface="Inter"/>
              </a:rPr>
              <a:t> configura el programa principal que se ejecutará cuando se inicia un contenedor, a diferencia de CMD que puede ser sobrescrito.</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10"/>
          <p:cNvSpPr/>
          <p:nvPr/>
        </p:nvSpPr>
        <p:spPr>
          <a:xfrm>
            <a:off x="793790" y="1569006"/>
            <a:ext cx="130428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Mejores prácticas para escribir Dockerfiles: Optimización de imágenes, seguridad</a:t>
            </a:r>
            <a:endParaRPr b="0" i="0" sz="4450" u="none" cap="none" strike="noStrike">
              <a:solidFill>
                <a:srgbClr val="000000"/>
              </a:solidFill>
              <a:latin typeface="Arial"/>
              <a:ea typeface="Arial"/>
              <a:cs typeface="Arial"/>
              <a:sym typeface="Arial"/>
            </a:endParaRPr>
          </a:p>
        </p:txBody>
      </p:sp>
      <p:sp>
        <p:nvSpPr>
          <p:cNvPr id="505" name="Google Shape;505;p10"/>
          <p:cNvSpPr/>
          <p:nvPr/>
        </p:nvSpPr>
        <p:spPr>
          <a:xfrm>
            <a:off x="793790" y="3440192"/>
            <a:ext cx="13042821"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272525"/>
              </a:buClr>
              <a:buSzPts val="1750"/>
              <a:buFont typeface="Inter"/>
              <a:buChar char="•"/>
            </a:pPr>
            <a:r>
              <a:rPr b="0" i="0" lang="en-US" sz="1750" u="none" cap="none" strike="noStrike">
                <a:solidFill>
                  <a:srgbClr val="272525"/>
                </a:solidFill>
                <a:latin typeface="Inter"/>
                <a:ea typeface="Inter"/>
                <a:cs typeface="Inter"/>
                <a:sym typeface="Inter"/>
              </a:rPr>
              <a:t>Utilizar imágenes base ligeras y seguras para minimizar el tamaño de la imagen final y reducir la superficie de ataque.</a:t>
            </a:r>
            <a:endParaRPr b="0" i="0" sz="1750" u="none" cap="none" strike="noStrike">
              <a:solidFill>
                <a:srgbClr val="000000"/>
              </a:solidFill>
              <a:latin typeface="Arial"/>
              <a:ea typeface="Arial"/>
              <a:cs typeface="Arial"/>
              <a:sym typeface="Arial"/>
            </a:endParaRPr>
          </a:p>
        </p:txBody>
      </p:sp>
      <p:sp>
        <p:nvSpPr>
          <p:cNvPr id="506" name="Google Shape;506;p10"/>
          <p:cNvSpPr/>
          <p:nvPr/>
        </p:nvSpPr>
        <p:spPr>
          <a:xfrm>
            <a:off x="793790" y="3882390"/>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1" i="0" lang="en-US" sz="1750" u="none" cap="none" strike="noStrike">
                <a:solidFill>
                  <a:srgbClr val="272525"/>
                </a:solidFill>
                <a:latin typeface="Inter"/>
                <a:ea typeface="Inter"/>
                <a:cs typeface="Inter"/>
                <a:sym typeface="Inter"/>
              </a:rPr>
              <a:t>Optimizar el orden de las instrucciones</a:t>
            </a:r>
            <a:r>
              <a:rPr b="0" i="0" lang="en-US" sz="1750" u="none" cap="none" strike="noStrike">
                <a:solidFill>
                  <a:srgbClr val="272525"/>
                </a:solidFill>
                <a:latin typeface="Inter"/>
                <a:ea typeface="Inter"/>
                <a:cs typeface="Inter"/>
                <a:sym typeface="Inter"/>
              </a:rPr>
              <a:t> en el Dockerfile para aprovechar el caché de Docker y acelerar los tiempos de construcción.</a:t>
            </a:r>
            <a:endParaRPr b="0" i="0" sz="1750" u="none" cap="none" strike="noStrike">
              <a:solidFill>
                <a:srgbClr val="000000"/>
              </a:solidFill>
              <a:latin typeface="Arial"/>
              <a:ea typeface="Arial"/>
              <a:cs typeface="Arial"/>
              <a:sym typeface="Arial"/>
            </a:endParaRPr>
          </a:p>
        </p:txBody>
      </p:sp>
      <p:sp>
        <p:nvSpPr>
          <p:cNvPr id="507" name="Google Shape;507;p10"/>
          <p:cNvSpPr/>
          <p:nvPr/>
        </p:nvSpPr>
        <p:spPr>
          <a:xfrm>
            <a:off x="793790" y="4687491"/>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Aplicar </a:t>
            </a:r>
            <a:r>
              <a:rPr b="0" i="0" lang="en-US" sz="1750" u="sng" cap="none" strike="noStrike">
                <a:solidFill>
                  <a:srgbClr val="272525"/>
                </a:solidFill>
                <a:latin typeface="Inter"/>
                <a:ea typeface="Inter"/>
                <a:cs typeface="Inter"/>
                <a:sym typeface="Inter"/>
              </a:rPr>
              <a:t>buenas prácticas de seguridad</a:t>
            </a:r>
            <a:r>
              <a:rPr b="0" i="0" lang="en-US" sz="1750" u="none" cap="none" strike="noStrike">
                <a:solidFill>
                  <a:srgbClr val="272525"/>
                </a:solidFill>
                <a:latin typeface="Inter"/>
                <a:ea typeface="Inter"/>
                <a:cs typeface="Inter"/>
                <a:sym typeface="Inter"/>
              </a:rPr>
              <a:t>, cómo evitar instalar paquetes innecesarios, actualizar regularmente y eliminar archivos temporales.</a:t>
            </a:r>
            <a:endParaRPr b="0" i="0" sz="1750" u="none" cap="none" strike="noStrike">
              <a:solidFill>
                <a:srgbClr val="000000"/>
              </a:solidFill>
              <a:latin typeface="Arial"/>
              <a:ea typeface="Arial"/>
              <a:cs typeface="Arial"/>
              <a:sym typeface="Arial"/>
            </a:endParaRPr>
          </a:p>
        </p:txBody>
      </p:sp>
      <p:sp>
        <p:nvSpPr>
          <p:cNvPr id="508" name="Google Shape;508;p10"/>
          <p:cNvSpPr/>
          <p:nvPr/>
        </p:nvSpPr>
        <p:spPr>
          <a:xfrm>
            <a:off x="793790" y="5492591"/>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Implementar </a:t>
            </a:r>
            <a:r>
              <a:rPr b="1" i="0" lang="en-US" sz="1750" u="none" cap="none" strike="noStrike">
                <a:solidFill>
                  <a:srgbClr val="272525"/>
                </a:solidFill>
                <a:latin typeface="Inter"/>
                <a:ea typeface="Inter"/>
                <a:cs typeface="Inter"/>
                <a:sym typeface="Inter"/>
              </a:rPr>
              <a:t>escaneos de vulnerabilidades</a:t>
            </a:r>
            <a:r>
              <a:rPr b="0" i="0" lang="en-US" sz="1750" u="none" cap="none" strike="noStrike">
                <a:solidFill>
                  <a:srgbClr val="272525"/>
                </a:solidFill>
                <a:latin typeface="Inter"/>
                <a:ea typeface="Inter"/>
                <a:cs typeface="Inter"/>
                <a:sym typeface="Inter"/>
              </a:rPr>
              <a:t> en las imágenes construidas para detectar y resolver problemas de seguridad.</a:t>
            </a:r>
            <a:endParaRPr b="0" i="0" sz="1750" u="none" cap="none" strike="noStrike">
              <a:solidFill>
                <a:srgbClr val="000000"/>
              </a:solidFill>
              <a:latin typeface="Arial"/>
              <a:ea typeface="Arial"/>
              <a:cs typeface="Arial"/>
              <a:sym typeface="Arial"/>
            </a:endParaRPr>
          </a:p>
        </p:txBody>
      </p:sp>
      <p:sp>
        <p:nvSpPr>
          <p:cNvPr id="509" name="Google Shape;509;p10"/>
          <p:cNvSpPr/>
          <p:nvPr/>
        </p:nvSpPr>
        <p:spPr>
          <a:xfrm>
            <a:off x="793790" y="5934789"/>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Automatizar el proceso de construcción y publicación de imágenes en un </a:t>
            </a:r>
            <a:r>
              <a:rPr b="1" i="0" lang="en-US" sz="1750" u="none" cap="none" strike="noStrike">
                <a:solidFill>
                  <a:srgbClr val="272525"/>
                </a:solidFill>
                <a:latin typeface="Inter"/>
                <a:ea typeface="Inter"/>
                <a:cs typeface="Inter"/>
                <a:sym typeface="Inter"/>
              </a:rPr>
              <a:t>pipeline de integración continua</a:t>
            </a:r>
            <a:r>
              <a:rPr b="0" i="0" lang="en-US" sz="1750" u="none" cap="none" strike="noStrike">
                <a:solidFill>
                  <a:srgbClr val="272525"/>
                </a:solidFill>
                <a:latin typeface="Inter"/>
                <a:ea typeface="Inter"/>
                <a:cs typeface="Inter"/>
                <a:sym typeface="Inter"/>
              </a:rPr>
              <a:t> para garantizar la calidad y la consistencia.</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2d95cbd41b9_0_0"/>
          <p:cNvSpPr txBox="1"/>
          <p:nvPr>
            <p:ph type="ctrTitle"/>
          </p:nvPr>
        </p:nvSpPr>
        <p:spPr>
          <a:xfrm>
            <a:off x="1867392" y="3385472"/>
            <a:ext cx="19681500" cy="42615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6400"/>
              <a:buNone/>
            </a:pPr>
            <a:r>
              <a:t/>
            </a:r>
            <a:endParaRPr/>
          </a:p>
        </p:txBody>
      </p:sp>
      <p:sp>
        <p:nvSpPr>
          <p:cNvPr id="333" name="Google Shape;333;g2d95cbd41b9_0_0"/>
          <p:cNvSpPr txBox="1"/>
          <p:nvPr>
            <p:ph idx="1" type="subTitle"/>
          </p:nvPr>
        </p:nvSpPr>
        <p:spPr>
          <a:xfrm>
            <a:off x="1867846" y="8122624"/>
            <a:ext cx="19681500" cy="13854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2100"/>
              <a:buNone/>
            </a:pPr>
            <a:r>
              <a:t/>
            </a:r>
            <a:endParaRPr/>
          </a:p>
        </p:txBody>
      </p:sp>
      <p:pic>
        <p:nvPicPr>
          <p:cNvPr id="334" name="Google Shape;334;g2d95cbd41b9_0_0"/>
          <p:cNvPicPr preferRelativeResize="0"/>
          <p:nvPr/>
        </p:nvPicPr>
        <p:blipFill rotWithShape="1">
          <a:blip r:embed="rId3">
            <a:alphaModFix/>
          </a:blip>
          <a:srcRect b="0" l="0" r="0" t="0"/>
          <a:stretch/>
        </p:blipFill>
        <p:spPr>
          <a:xfrm>
            <a:off x="19000" y="0"/>
            <a:ext cx="14592399" cy="8229600"/>
          </a:xfrm>
          <a:prstGeom prst="rect">
            <a:avLst/>
          </a:prstGeom>
          <a:noFill/>
          <a:ln>
            <a:noFill/>
          </a:ln>
        </p:spPr>
      </p:pic>
      <p:sp>
        <p:nvSpPr>
          <p:cNvPr id="335" name="Google Shape;335;g2d95cbd41b9_0_0"/>
          <p:cNvSpPr txBox="1"/>
          <p:nvPr/>
        </p:nvSpPr>
        <p:spPr>
          <a:xfrm>
            <a:off x="7187250" y="1700600"/>
            <a:ext cx="6746400" cy="326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n-US" sz="2500">
                <a:solidFill>
                  <a:srgbClr val="1B212C"/>
                </a:solidFill>
                <a:latin typeface="Impact"/>
                <a:ea typeface="Impact"/>
                <a:cs typeface="Impact"/>
                <a:sym typeface="Impact"/>
              </a:rPr>
              <a:t>Universidad de San Carlos de Guatemala</a:t>
            </a:r>
            <a:endParaRPr sz="25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n-US" sz="2500">
                <a:solidFill>
                  <a:srgbClr val="1B212C"/>
                </a:solidFill>
                <a:latin typeface="Impact"/>
                <a:ea typeface="Impact"/>
                <a:cs typeface="Impact"/>
                <a:sym typeface="Impact"/>
              </a:rPr>
              <a:t>Facultad de Ingeniería</a:t>
            </a:r>
            <a:endParaRPr sz="25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n-US" sz="2500">
                <a:solidFill>
                  <a:srgbClr val="1B212C"/>
                </a:solidFill>
                <a:latin typeface="Impact"/>
                <a:ea typeface="Impact"/>
                <a:cs typeface="Impact"/>
                <a:sym typeface="Impact"/>
              </a:rPr>
              <a:t>Ingeniería en Ciencias y Sistemas</a:t>
            </a:r>
            <a:endParaRPr sz="25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b="0" i="0" lang="en-US" sz="2500" u="none" cap="none" strike="noStrike">
                <a:solidFill>
                  <a:srgbClr val="1B212C"/>
                </a:solidFill>
                <a:latin typeface="Impact"/>
                <a:ea typeface="Impact"/>
                <a:cs typeface="Impact"/>
                <a:sym typeface="Impact"/>
              </a:rPr>
              <a:t>LABORATORIO SISTEMAS OPERATIVOS 1 </a:t>
            </a:r>
            <a:endParaRPr b="0" i="0" sz="2500" u="none" cap="none" strike="noStrike">
              <a:solidFill>
                <a:srgbClr val="1B212C"/>
              </a:solidFill>
              <a:latin typeface="Impact"/>
              <a:ea typeface="Impact"/>
              <a:cs typeface="Impact"/>
              <a:sym typeface="Impact"/>
            </a:endParaRPr>
          </a:p>
          <a:p>
            <a:pPr indent="0" lvl="0" marL="0" rtl="0" algn="l">
              <a:spcBef>
                <a:spcPts val="0"/>
              </a:spcBef>
              <a:spcAft>
                <a:spcPts val="0"/>
              </a:spcAft>
              <a:buNone/>
            </a:pPr>
            <a:r>
              <a:rPr lang="en-US" sz="2500">
                <a:solidFill>
                  <a:srgbClr val="1B212C"/>
                </a:solidFill>
                <a:latin typeface="Impact"/>
                <a:ea typeface="Impact"/>
                <a:cs typeface="Impact"/>
                <a:sym typeface="Impact"/>
              </a:rPr>
              <a:t>Unidad 1: Fundamentos de Sistemas Operativos y Administración Avanzada</a:t>
            </a:r>
            <a:endParaRPr sz="2500">
              <a:solidFill>
                <a:srgbClr val="1B212C"/>
              </a:solidFill>
              <a:latin typeface="Impact"/>
              <a:ea typeface="Impact"/>
              <a:cs typeface="Impact"/>
              <a:sym typeface="Impact"/>
            </a:endParaRPr>
          </a:p>
          <a:p>
            <a:pPr indent="0" lvl="0" marL="0" rtl="0" algn="l">
              <a:spcBef>
                <a:spcPts val="0"/>
              </a:spcBef>
              <a:spcAft>
                <a:spcPts val="0"/>
              </a:spcAft>
              <a:buNone/>
            </a:pPr>
            <a:r>
              <a:rPr lang="en-US" sz="2500">
                <a:solidFill>
                  <a:srgbClr val="1B212C"/>
                </a:solidFill>
                <a:latin typeface="Impact"/>
                <a:ea typeface="Impact"/>
                <a:cs typeface="Impact"/>
                <a:sym typeface="Impact"/>
              </a:rPr>
              <a:t>SEMANA 02</a:t>
            </a:r>
            <a:endParaRPr sz="2500">
              <a:solidFill>
                <a:srgbClr val="1B212C"/>
              </a:solidFill>
              <a:latin typeface="Impact"/>
              <a:ea typeface="Impact"/>
              <a:cs typeface="Impact"/>
              <a:sym typeface="Impact"/>
            </a:endParaRPr>
          </a:p>
          <a:p>
            <a:pPr indent="0" lvl="0" marL="0" rtl="0" algn="l">
              <a:spcBef>
                <a:spcPts val="0"/>
              </a:spcBef>
              <a:spcAft>
                <a:spcPts val="0"/>
              </a:spcAft>
              <a:buNone/>
            </a:pPr>
            <a:r>
              <a:t/>
            </a:r>
            <a:endParaRPr sz="2500">
              <a:solidFill>
                <a:srgbClr val="1B212C"/>
              </a:solidFill>
              <a:latin typeface="Impact"/>
              <a:ea typeface="Impact"/>
              <a:cs typeface="Impact"/>
              <a:sym typeface="Impac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11"/>
          <p:cNvSpPr/>
          <p:nvPr/>
        </p:nvSpPr>
        <p:spPr>
          <a:xfrm>
            <a:off x="793790" y="844391"/>
            <a:ext cx="130428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Construcción de Imágenes Eficientes con Multi-stage Builds</a:t>
            </a:r>
            <a:endParaRPr b="0" i="0" sz="4450" u="none" cap="none" strike="noStrike">
              <a:solidFill>
                <a:srgbClr val="000000"/>
              </a:solidFill>
              <a:latin typeface="Arial"/>
              <a:ea typeface="Arial"/>
              <a:cs typeface="Arial"/>
              <a:sym typeface="Arial"/>
            </a:endParaRPr>
          </a:p>
        </p:txBody>
      </p:sp>
      <p:sp>
        <p:nvSpPr>
          <p:cNvPr id="516" name="Google Shape;516;p11"/>
          <p:cNvSpPr/>
          <p:nvPr/>
        </p:nvSpPr>
        <p:spPr>
          <a:xfrm>
            <a:off x="793790" y="2806184"/>
            <a:ext cx="6244709"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Los </a:t>
            </a:r>
            <a:r>
              <a:rPr b="1" i="0" lang="en-US" sz="1750" u="none" cap="none" strike="noStrike">
                <a:solidFill>
                  <a:srgbClr val="272525"/>
                </a:solidFill>
                <a:latin typeface="Inter"/>
                <a:ea typeface="Inter"/>
                <a:cs typeface="Inter"/>
                <a:sym typeface="Inter"/>
              </a:rPr>
              <a:t>multi-stage builds</a:t>
            </a:r>
            <a:r>
              <a:rPr b="0" i="0" lang="en-US" sz="1750" u="none" cap="none" strike="noStrike">
                <a:solidFill>
                  <a:srgbClr val="272525"/>
                </a:solidFill>
                <a:latin typeface="Inter"/>
                <a:ea typeface="Inter"/>
                <a:cs typeface="Inter"/>
                <a:sym typeface="Inter"/>
              </a:rPr>
              <a:t> en Docker permiten crear imágenes más ligeras y seguras al dividir el proceso de construcción en múltiples etapas. Esto permite optimizar el tamaño final de la imagen, minimizando la inclusión de herramientas y dependencias innecesarias.</a:t>
            </a:r>
            <a:endParaRPr b="0" i="0" sz="1750" u="none" cap="none" strike="noStrike">
              <a:solidFill>
                <a:srgbClr val="000000"/>
              </a:solidFill>
              <a:latin typeface="Arial"/>
              <a:ea typeface="Arial"/>
              <a:cs typeface="Arial"/>
              <a:sym typeface="Arial"/>
            </a:endParaRPr>
          </a:p>
        </p:txBody>
      </p:sp>
      <p:sp>
        <p:nvSpPr>
          <p:cNvPr id="517" name="Google Shape;517;p11"/>
          <p:cNvSpPr/>
          <p:nvPr/>
        </p:nvSpPr>
        <p:spPr>
          <a:xfrm>
            <a:off x="793790" y="4824770"/>
            <a:ext cx="6244709"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Cada etapa se basa en una imagen base diferente, lo que facilita la separación de responsabilidades y la reutilización de componentes comunes. Esto resulta en un proceso de construcción más eficiente y en imágenes más pequeñas y seguras.</a:t>
            </a:r>
            <a:endParaRPr b="0" i="0" sz="1750" u="none" cap="none" strike="noStrike">
              <a:solidFill>
                <a:srgbClr val="000000"/>
              </a:solidFill>
              <a:latin typeface="Arial"/>
              <a:ea typeface="Arial"/>
              <a:cs typeface="Arial"/>
              <a:sym typeface="Arial"/>
            </a:endParaRPr>
          </a:p>
        </p:txBody>
      </p:sp>
      <p:pic>
        <p:nvPicPr>
          <p:cNvPr descr="preencoded.png" id="518" name="Google Shape;518;p11"/>
          <p:cNvPicPr preferRelativeResize="0"/>
          <p:nvPr/>
        </p:nvPicPr>
        <p:blipFill rotWithShape="1">
          <a:blip r:embed="rId3">
            <a:alphaModFix/>
          </a:blip>
          <a:srcRect b="0" l="0" r="0" t="0"/>
          <a:stretch/>
        </p:blipFill>
        <p:spPr>
          <a:xfrm>
            <a:off x="7599521" y="2857262"/>
            <a:ext cx="6244709" cy="427267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12"/>
          <p:cNvSpPr/>
          <p:nvPr/>
        </p:nvSpPr>
        <p:spPr>
          <a:xfrm>
            <a:off x="793790" y="1433632"/>
            <a:ext cx="130428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Automatización de la construcción de imágenes: Integración con CI/CD</a:t>
            </a:r>
            <a:endParaRPr b="0" i="0" sz="4450" u="none" cap="none" strike="noStrike">
              <a:solidFill>
                <a:srgbClr val="000000"/>
              </a:solidFill>
              <a:latin typeface="Arial"/>
              <a:ea typeface="Arial"/>
              <a:cs typeface="Arial"/>
              <a:sym typeface="Arial"/>
            </a:endParaRPr>
          </a:p>
        </p:txBody>
      </p:sp>
      <p:sp>
        <p:nvSpPr>
          <p:cNvPr id="525" name="Google Shape;525;p12"/>
          <p:cNvSpPr/>
          <p:nvPr/>
        </p:nvSpPr>
        <p:spPr>
          <a:xfrm>
            <a:off x="793790" y="3304818"/>
            <a:ext cx="4196358" cy="3491032"/>
          </a:xfrm>
          <a:prstGeom prst="roundRect">
            <a:avLst>
              <a:gd fmla="val 272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2"/>
          <p:cNvSpPr/>
          <p:nvPr/>
        </p:nvSpPr>
        <p:spPr>
          <a:xfrm>
            <a:off x="1028225" y="3539250"/>
            <a:ext cx="34209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Integración Continua</a:t>
            </a:r>
            <a:endParaRPr b="0" i="0" sz="2200" u="none" cap="none" strike="noStrike">
              <a:solidFill>
                <a:srgbClr val="000000"/>
              </a:solidFill>
              <a:latin typeface="Arial"/>
              <a:ea typeface="Arial"/>
              <a:cs typeface="Arial"/>
              <a:sym typeface="Arial"/>
            </a:endParaRPr>
          </a:p>
        </p:txBody>
      </p:sp>
      <p:sp>
        <p:nvSpPr>
          <p:cNvPr id="527" name="Google Shape;527;p12"/>
          <p:cNvSpPr/>
          <p:nvPr/>
        </p:nvSpPr>
        <p:spPr>
          <a:xfrm>
            <a:off x="1028224" y="4029670"/>
            <a:ext cx="3727490"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Automatizar la construcción de imágenes Docker en un pipeline de integración continua (CI) asegura la calidad y la consistencia de las imágenes a lo largo del proceso de desarrollo.</a:t>
            </a:r>
            <a:endParaRPr b="0" i="0" sz="1750" u="none" cap="none" strike="noStrike">
              <a:solidFill>
                <a:srgbClr val="000000"/>
              </a:solidFill>
              <a:latin typeface="Arial"/>
              <a:ea typeface="Arial"/>
              <a:cs typeface="Arial"/>
              <a:sym typeface="Arial"/>
            </a:endParaRPr>
          </a:p>
        </p:txBody>
      </p:sp>
      <p:sp>
        <p:nvSpPr>
          <p:cNvPr id="528" name="Google Shape;528;p12"/>
          <p:cNvSpPr/>
          <p:nvPr/>
        </p:nvSpPr>
        <p:spPr>
          <a:xfrm>
            <a:off x="5216962" y="3304818"/>
            <a:ext cx="4196358" cy="3491032"/>
          </a:xfrm>
          <a:prstGeom prst="roundRect">
            <a:avLst>
              <a:gd fmla="val 272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2"/>
          <p:cNvSpPr/>
          <p:nvPr/>
        </p:nvSpPr>
        <p:spPr>
          <a:xfrm>
            <a:off x="5451396" y="353925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Entrega Continua</a:t>
            </a:r>
            <a:endParaRPr b="0" i="0" sz="2200" u="none" cap="none" strike="noStrike">
              <a:solidFill>
                <a:srgbClr val="000000"/>
              </a:solidFill>
              <a:latin typeface="Arial"/>
              <a:ea typeface="Arial"/>
              <a:cs typeface="Arial"/>
              <a:sym typeface="Arial"/>
            </a:endParaRPr>
          </a:p>
        </p:txBody>
      </p:sp>
      <p:sp>
        <p:nvSpPr>
          <p:cNvPr id="530" name="Google Shape;530;p12"/>
          <p:cNvSpPr/>
          <p:nvPr/>
        </p:nvSpPr>
        <p:spPr>
          <a:xfrm>
            <a:off x="5451396" y="4029670"/>
            <a:ext cx="3727490"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 integración de la construcción de imágenes con herramientas de entrega continua (CD) permite la distribución automatizada de las imágenes a diferentes entornos de manera eficiente y segura.</a:t>
            </a:r>
            <a:endParaRPr b="0" i="0" sz="1750" u="none" cap="none" strike="noStrike">
              <a:solidFill>
                <a:srgbClr val="000000"/>
              </a:solidFill>
              <a:latin typeface="Arial"/>
              <a:ea typeface="Arial"/>
              <a:cs typeface="Arial"/>
              <a:sym typeface="Arial"/>
            </a:endParaRPr>
          </a:p>
        </p:txBody>
      </p:sp>
      <p:sp>
        <p:nvSpPr>
          <p:cNvPr id="531" name="Google Shape;531;p12"/>
          <p:cNvSpPr/>
          <p:nvPr/>
        </p:nvSpPr>
        <p:spPr>
          <a:xfrm>
            <a:off x="9640133" y="3304818"/>
            <a:ext cx="4196358" cy="3491032"/>
          </a:xfrm>
          <a:prstGeom prst="roundRect">
            <a:avLst>
              <a:gd fmla="val 272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2"/>
          <p:cNvSpPr/>
          <p:nvPr/>
        </p:nvSpPr>
        <p:spPr>
          <a:xfrm>
            <a:off x="9874568" y="3539252"/>
            <a:ext cx="3727490"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Optimización de Flujos de Trabajo</a:t>
            </a:r>
            <a:endParaRPr b="0" i="0" sz="2200" u="none" cap="none" strike="noStrike">
              <a:solidFill>
                <a:srgbClr val="000000"/>
              </a:solidFill>
              <a:latin typeface="Arial"/>
              <a:ea typeface="Arial"/>
              <a:cs typeface="Arial"/>
              <a:sym typeface="Arial"/>
            </a:endParaRPr>
          </a:p>
        </p:txBody>
      </p:sp>
      <p:sp>
        <p:nvSpPr>
          <p:cNvPr id="533" name="Google Shape;533;p12"/>
          <p:cNvSpPr/>
          <p:nvPr/>
        </p:nvSpPr>
        <p:spPr>
          <a:xfrm>
            <a:off x="9874568" y="4384000"/>
            <a:ext cx="3727490"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 automatización reduce los errores humanos y acelera los tiempos de construcción y despliegue, lo que mejora la agilidad y la eficiencia del equipo de desarrollo.</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13"/>
          <p:cNvSpPr/>
          <p:nvPr/>
        </p:nvSpPr>
        <p:spPr>
          <a:xfrm>
            <a:off x="793790" y="3352086"/>
            <a:ext cx="6164699"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Redes de contenedores</a:t>
            </a:r>
            <a:endParaRPr b="0" i="0" sz="4450" u="none" cap="none" strike="noStrike">
              <a:solidFill>
                <a:srgbClr val="000000"/>
              </a:solidFill>
              <a:latin typeface="Arial"/>
              <a:ea typeface="Arial"/>
              <a:cs typeface="Arial"/>
              <a:sym typeface="Arial"/>
            </a:endParaRPr>
          </a:p>
        </p:txBody>
      </p:sp>
      <p:sp>
        <p:nvSpPr>
          <p:cNvPr id="540" name="Google Shape;540;p13"/>
          <p:cNvSpPr/>
          <p:nvPr/>
        </p:nvSpPr>
        <p:spPr>
          <a:xfrm>
            <a:off x="793790" y="4514493"/>
            <a:ext cx="130428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000000"/>
              </a:buClr>
              <a:buSzPts val="1750"/>
              <a:buFont typeface="Arial"/>
              <a:buNone/>
            </a:pPr>
            <a:r>
              <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14"/>
          <p:cNvSpPr/>
          <p:nvPr/>
        </p:nvSpPr>
        <p:spPr>
          <a:xfrm>
            <a:off x="793801" y="1372200"/>
            <a:ext cx="128085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La Importancia de las Redes en Contenedores</a:t>
            </a:r>
            <a:endParaRPr b="0" i="0" sz="4450" u="none" cap="none" strike="noStrike">
              <a:solidFill>
                <a:srgbClr val="000000"/>
              </a:solidFill>
              <a:latin typeface="Arial"/>
              <a:ea typeface="Arial"/>
              <a:cs typeface="Arial"/>
              <a:sym typeface="Arial"/>
            </a:endParaRPr>
          </a:p>
        </p:txBody>
      </p:sp>
      <p:sp>
        <p:nvSpPr>
          <p:cNvPr id="547" name="Google Shape;547;p14"/>
          <p:cNvSpPr/>
          <p:nvPr/>
        </p:nvSpPr>
        <p:spPr>
          <a:xfrm>
            <a:off x="793790" y="2534603"/>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4"/>
          <p:cNvSpPr/>
          <p:nvPr/>
        </p:nvSpPr>
        <p:spPr>
          <a:xfrm>
            <a:off x="1028225" y="2769025"/>
            <a:ext cx="52077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Comunicación entre Contenedores</a:t>
            </a:r>
            <a:endParaRPr b="0" i="0" sz="2200" u="none" cap="none" strike="noStrike">
              <a:solidFill>
                <a:srgbClr val="000000"/>
              </a:solidFill>
              <a:latin typeface="Arial"/>
              <a:ea typeface="Arial"/>
              <a:cs typeface="Arial"/>
              <a:sym typeface="Arial"/>
            </a:endParaRPr>
          </a:p>
        </p:txBody>
      </p:sp>
      <p:sp>
        <p:nvSpPr>
          <p:cNvPr id="549" name="Google Shape;549;p14"/>
          <p:cNvSpPr/>
          <p:nvPr/>
        </p:nvSpPr>
        <p:spPr>
          <a:xfrm>
            <a:off x="1028224" y="3259455"/>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Los contenedores necesitan poder comunicarse entre sí para intercambiar datos y coordinar tareas dentro de una aplicación distribuida.</a:t>
            </a:r>
            <a:endParaRPr b="0" i="0" sz="1750" u="none" cap="none" strike="noStrike">
              <a:solidFill>
                <a:srgbClr val="000000"/>
              </a:solidFill>
              <a:latin typeface="Arial"/>
              <a:ea typeface="Arial"/>
              <a:cs typeface="Arial"/>
              <a:sym typeface="Arial"/>
            </a:endParaRPr>
          </a:p>
        </p:txBody>
      </p:sp>
      <p:sp>
        <p:nvSpPr>
          <p:cNvPr id="550" name="Google Shape;550;p14"/>
          <p:cNvSpPr/>
          <p:nvPr/>
        </p:nvSpPr>
        <p:spPr>
          <a:xfrm>
            <a:off x="7428667" y="2534603"/>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4"/>
          <p:cNvSpPr/>
          <p:nvPr/>
        </p:nvSpPr>
        <p:spPr>
          <a:xfrm>
            <a:off x="7663100" y="2769025"/>
            <a:ext cx="43107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Acceso a Servicios Externos</a:t>
            </a:r>
            <a:endParaRPr b="0" i="0" sz="2200" u="none" cap="none" strike="noStrike">
              <a:solidFill>
                <a:srgbClr val="000000"/>
              </a:solidFill>
              <a:latin typeface="Arial"/>
              <a:ea typeface="Arial"/>
              <a:cs typeface="Arial"/>
              <a:sym typeface="Arial"/>
            </a:endParaRPr>
          </a:p>
        </p:txBody>
      </p:sp>
      <p:sp>
        <p:nvSpPr>
          <p:cNvPr id="552" name="Google Shape;552;p14"/>
          <p:cNvSpPr/>
          <p:nvPr/>
        </p:nvSpPr>
        <p:spPr>
          <a:xfrm>
            <a:off x="7663101" y="3259455"/>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Los contenedores deben poder conectarse a recursos y servicios fuera del entorno de contenedores, como bases de datos, APIs o servicios en la nube.</a:t>
            </a:r>
            <a:endParaRPr b="0" i="0" sz="1750" u="none" cap="none" strike="noStrike">
              <a:solidFill>
                <a:srgbClr val="000000"/>
              </a:solidFill>
              <a:latin typeface="Arial"/>
              <a:ea typeface="Arial"/>
              <a:cs typeface="Arial"/>
              <a:sym typeface="Arial"/>
            </a:endParaRPr>
          </a:p>
        </p:txBody>
      </p:sp>
      <p:sp>
        <p:nvSpPr>
          <p:cNvPr id="553" name="Google Shape;553;p14"/>
          <p:cNvSpPr/>
          <p:nvPr/>
        </p:nvSpPr>
        <p:spPr>
          <a:xfrm>
            <a:off x="793790" y="4809411"/>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4"/>
          <p:cNvSpPr/>
          <p:nvPr/>
        </p:nvSpPr>
        <p:spPr>
          <a:xfrm>
            <a:off x="1028225" y="5043850"/>
            <a:ext cx="39315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Aislamiento y Seguridad</a:t>
            </a:r>
            <a:endParaRPr b="0" i="0" sz="2200" u="none" cap="none" strike="noStrike">
              <a:solidFill>
                <a:srgbClr val="000000"/>
              </a:solidFill>
              <a:latin typeface="Arial"/>
              <a:ea typeface="Arial"/>
              <a:cs typeface="Arial"/>
              <a:sym typeface="Arial"/>
            </a:endParaRPr>
          </a:p>
        </p:txBody>
      </p:sp>
      <p:sp>
        <p:nvSpPr>
          <p:cNvPr id="555" name="Google Shape;555;p14"/>
          <p:cNvSpPr/>
          <p:nvPr/>
        </p:nvSpPr>
        <p:spPr>
          <a:xfrm>
            <a:off x="1028224" y="5534263"/>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Las redes de contenedores permiten aislar y proteger los servicios y datos de cada contenedor, mejorando la seguridad general de la aplicación.</a:t>
            </a:r>
            <a:endParaRPr b="0" i="0" sz="1750" u="none" cap="none" strike="noStrike">
              <a:solidFill>
                <a:srgbClr val="000000"/>
              </a:solidFill>
              <a:latin typeface="Arial"/>
              <a:ea typeface="Arial"/>
              <a:cs typeface="Arial"/>
              <a:sym typeface="Arial"/>
            </a:endParaRPr>
          </a:p>
        </p:txBody>
      </p:sp>
      <p:sp>
        <p:nvSpPr>
          <p:cNvPr id="556" name="Google Shape;556;p14"/>
          <p:cNvSpPr/>
          <p:nvPr/>
        </p:nvSpPr>
        <p:spPr>
          <a:xfrm>
            <a:off x="7428667" y="4809411"/>
            <a:ext cx="6408063" cy="2047994"/>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4"/>
          <p:cNvSpPr/>
          <p:nvPr/>
        </p:nvSpPr>
        <p:spPr>
          <a:xfrm>
            <a:off x="7663100" y="5043850"/>
            <a:ext cx="40797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Escalabilidad y Flexibilidad</a:t>
            </a:r>
            <a:endParaRPr b="0" i="0" sz="2200" u="none" cap="none" strike="noStrike">
              <a:solidFill>
                <a:srgbClr val="000000"/>
              </a:solidFill>
              <a:latin typeface="Arial"/>
              <a:ea typeface="Arial"/>
              <a:cs typeface="Arial"/>
              <a:sym typeface="Arial"/>
            </a:endParaRPr>
          </a:p>
        </p:txBody>
      </p:sp>
      <p:sp>
        <p:nvSpPr>
          <p:cNvPr id="558" name="Google Shape;558;p14"/>
          <p:cNvSpPr/>
          <p:nvPr/>
        </p:nvSpPr>
        <p:spPr>
          <a:xfrm>
            <a:off x="7663101" y="5534263"/>
            <a:ext cx="59391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Las redes de contenedores facilitan la escalabilidad horizontal, permitiendo agregar o eliminar contenedores según la demanda sin afectar la conectividad.</a:t>
            </a:r>
            <a:endParaRPr b="0" i="0" sz="1750" u="none" cap="none" strike="noStrike">
              <a:solidFill>
                <a:srgbClr val="000000"/>
              </a:solidFill>
              <a:latin typeface="Arial"/>
              <a:ea typeface="Arial"/>
              <a:cs typeface="Arial"/>
              <a:sym typeface="Arial"/>
            </a:endParaRPr>
          </a:p>
        </p:txBody>
      </p:sp>
      <p:sp>
        <p:nvSpPr>
          <p:cNvPr id="559" name="Google Shape;559;p14"/>
          <p:cNvSpPr txBox="1"/>
          <p:nvPr/>
        </p:nvSpPr>
        <p:spPr>
          <a:xfrm>
            <a:off x="8936500" y="226750"/>
            <a:ext cx="4828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https://docs.docker.com/engine/network/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15"/>
          <p:cNvSpPr/>
          <p:nvPr/>
        </p:nvSpPr>
        <p:spPr>
          <a:xfrm>
            <a:off x="793801" y="752225"/>
            <a:ext cx="86637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Modelos de Redes en Docker</a:t>
            </a:r>
            <a:endParaRPr b="0" i="0" sz="4450" u="none" cap="none" strike="noStrike">
              <a:solidFill>
                <a:srgbClr val="000000"/>
              </a:solidFill>
              <a:latin typeface="Arial"/>
              <a:ea typeface="Arial"/>
              <a:cs typeface="Arial"/>
              <a:sym typeface="Arial"/>
            </a:endParaRPr>
          </a:p>
        </p:txBody>
      </p:sp>
      <p:sp>
        <p:nvSpPr>
          <p:cNvPr id="566" name="Google Shape;566;p15"/>
          <p:cNvSpPr/>
          <p:nvPr/>
        </p:nvSpPr>
        <p:spPr>
          <a:xfrm>
            <a:off x="793790" y="4877395"/>
            <a:ext cx="13042821" cy="3048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5"/>
          <p:cNvSpPr/>
          <p:nvPr/>
        </p:nvSpPr>
        <p:spPr>
          <a:xfrm>
            <a:off x="3982522" y="4083606"/>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5"/>
          <p:cNvSpPr/>
          <p:nvPr/>
        </p:nvSpPr>
        <p:spPr>
          <a:xfrm>
            <a:off x="3742611"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5"/>
          <p:cNvSpPr/>
          <p:nvPr/>
        </p:nvSpPr>
        <p:spPr>
          <a:xfrm>
            <a:off x="3929420" y="4707255"/>
            <a:ext cx="136565"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1</a:t>
            </a:r>
            <a:endParaRPr b="0" i="0" sz="2650" u="none" cap="none" strike="noStrike">
              <a:solidFill>
                <a:srgbClr val="000000"/>
              </a:solidFill>
              <a:latin typeface="Arial"/>
              <a:ea typeface="Arial"/>
              <a:cs typeface="Arial"/>
              <a:sym typeface="Arial"/>
            </a:endParaRPr>
          </a:p>
        </p:txBody>
      </p:sp>
      <p:sp>
        <p:nvSpPr>
          <p:cNvPr id="570" name="Google Shape;570;p15"/>
          <p:cNvSpPr/>
          <p:nvPr/>
        </p:nvSpPr>
        <p:spPr>
          <a:xfrm>
            <a:off x="2580084" y="2277547"/>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Redes Bridge</a:t>
            </a:r>
            <a:endParaRPr b="0" i="0" sz="2200" u="none" cap="none" strike="noStrike">
              <a:solidFill>
                <a:srgbClr val="000000"/>
              </a:solidFill>
              <a:latin typeface="Arial"/>
              <a:ea typeface="Arial"/>
              <a:cs typeface="Arial"/>
              <a:sym typeface="Arial"/>
            </a:endParaRPr>
          </a:p>
        </p:txBody>
      </p:sp>
      <p:sp>
        <p:nvSpPr>
          <p:cNvPr id="571" name="Google Shape;571;p15"/>
          <p:cNvSpPr/>
          <p:nvPr/>
        </p:nvSpPr>
        <p:spPr>
          <a:xfrm>
            <a:off x="1020604" y="2767965"/>
            <a:ext cx="5954316" cy="1088708"/>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Las redes Bridge son el modo de red predeterminado en Docker, que permite a los contenedores comunicarse dentro de una misma máquina anfitriona.</a:t>
            </a:r>
            <a:endParaRPr b="0" i="0" sz="1750" u="none" cap="none" strike="noStrike">
              <a:solidFill>
                <a:srgbClr val="000000"/>
              </a:solidFill>
              <a:latin typeface="Arial"/>
              <a:ea typeface="Arial"/>
              <a:cs typeface="Arial"/>
              <a:sym typeface="Arial"/>
            </a:endParaRPr>
          </a:p>
        </p:txBody>
      </p:sp>
      <p:sp>
        <p:nvSpPr>
          <p:cNvPr id="572" name="Google Shape;572;p15"/>
          <p:cNvSpPr/>
          <p:nvPr/>
        </p:nvSpPr>
        <p:spPr>
          <a:xfrm>
            <a:off x="7299841" y="4877395"/>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5"/>
          <p:cNvSpPr/>
          <p:nvPr/>
        </p:nvSpPr>
        <p:spPr>
          <a:xfrm>
            <a:off x="7059930"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5"/>
          <p:cNvSpPr/>
          <p:nvPr/>
        </p:nvSpPr>
        <p:spPr>
          <a:xfrm>
            <a:off x="7213044" y="4707255"/>
            <a:ext cx="204073"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2</a:t>
            </a:r>
            <a:endParaRPr b="0" i="0" sz="2650" u="none" cap="none" strike="noStrike">
              <a:solidFill>
                <a:srgbClr val="000000"/>
              </a:solidFill>
              <a:latin typeface="Arial"/>
              <a:ea typeface="Arial"/>
              <a:cs typeface="Arial"/>
              <a:sym typeface="Arial"/>
            </a:endParaRPr>
          </a:p>
        </p:txBody>
      </p:sp>
      <p:sp>
        <p:nvSpPr>
          <p:cNvPr id="575" name="Google Shape;575;p15"/>
          <p:cNvSpPr/>
          <p:nvPr/>
        </p:nvSpPr>
        <p:spPr>
          <a:xfrm>
            <a:off x="5897523" y="5898118"/>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Redes Host</a:t>
            </a:r>
            <a:endParaRPr b="0" i="0" sz="2200" u="none" cap="none" strike="noStrike">
              <a:solidFill>
                <a:srgbClr val="000000"/>
              </a:solidFill>
              <a:latin typeface="Arial"/>
              <a:ea typeface="Arial"/>
              <a:cs typeface="Arial"/>
              <a:sym typeface="Arial"/>
            </a:endParaRPr>
          </a:p>
        </p:txBody>
      </p:sp>
      <p:sp>
        <p:nvSpPr>
          <p:cNvPr id="576" name="Google Shape;576;p15"/>
          <p:cNvSpPr/>
          <p:nvPr/>
        </p:nvSpPr>
        <p:spPr>
          <a:xfrm>
            <a:off x="4337923" y="6388537"/>
            <a:ext cx="5954435" cy="1088708"/>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Las redes Host permiten a los contenedores utilizar directamente la interfaz de red de la máquina anfitriona, lo que simplifica la configuración de red.</a:t>
            </a:r>
            <a:endParaRPr b="0" i="0" sz="1750" u="none" cap="none" strike="noStrike">
              <a:solidFill>
                <a:srgbClr val="000000"/>
              </a:solidFill>
              <a:latin typeface="Arial"/>
              <a:ea typeface="Arial"/>
              <a:cs typeface="Arial"/>
              <a:sym typeface="Arial"/>
            </a:endParaRPr>
          </a:p>
        </p:txBody>
      </p:sp>
      <p:sp>
        <p:nvSpPr>
          <p:cNvPr id="577" name="Google Shape;577;p15"/>
          <p:cNvSpPr/>
          <p:nvPr/>
        </p:nvSpPr>
        <p:spPr>
          <a:xfrm>
            <a:off x="10617279" y="4083606"/>
            <a:ext cx="30480" cy="793790"/>
          </a:xfrm>
          <a:prstGeom prst="roundRect">
            <a:avLst>
              <a:gd fmla="val 312558" name="adj"/>
            </a:avLst>
          </a:prstGeom>
          <a:solidFill>
            <a:srgbClr val="C0C1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5"/>
          <p:cNvSpPr/>
          <p:nvPr/>
        </p:nvSpPr>
        <p:spPr>
          <a:xfrm>
            <a:off x="10377368" y="4622244"/>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5"/>
          <p:cNvSpPr/>
          <p:nvPr/>
        </p:nvSpPr>
        <p:spPr>
          <a:xfrm>
            <a:off x="10527744" y="4707255"/>
            <a:ext cx="209431"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650"/>
              <a:buFont typeface="Inter"/>
              <a:buNone/>
            </a:pPr>
            <a:r>
              <a:rPr b="1" i="0" lang="en-US" sz="2650" u="none" cap="none" strike="noStrike">
                <a:solidFill>
                  <a:srgbClr val="272525"/>
                </a:solidFill>
                <a:latin typeface="Inter"/>
                <a:ea typeface="Inter"/>
                <a:cs typeface="Inter"/>
                <a:sym typeface="Inter"/>
              </a:rPr>
              <a:t>3</a:t>
            </a:r>
            <a:endParaRPr b="0" i="0" sz="2650" u="none" cap="none" strike="noStrike">
              <a:solidFill>
                <a:srgbClr val="000000"/>
              </a:solidFill>
              <a:latin typeface="Arial"/>
              <a:ea typeface="Arial"/>
              <a:cs typeface="Arial"/>
              <a:sym typeface="Arial"/>
            </a:endParaRPr>
          </a:p>
        </p:txBody>
      </p:sp>
      <p:sp>
        <p:nvSpPr>
          <p:cNvPr id="580" name="Google Shape;580;p15"/>
          <p:cNvSpPr/>
          <p:nvPr/>
        </p:nvSpPr>
        <p:spPr>
          <a:xfrm>
            <a:off x="9214961" y="1914644"/>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Redes Overlay</a:t>
            </a:r>
            <a:endParaRPr b="0" i="0" sz="2200" u="none" cap="none" strike="noStrike">
              <a:solidFill>
                <a:srgbClr val="000000"/>
              </a:solidFill>
              <a:latin typeface="Arial"/>
              <a:ea typeface="Arial"/>
              <a:cs typeface="Arial"/>
              <a:sym typeface="Arial"/>
            </a:endParaRPr>
          </a:p>
        </p:txBody>
      </p:sp>
      <p:sp>
        <p:nvSpPr>
          <p:cNvPr id="581" name="Google Shape;581;p15"/>
          <p:cNvSpPr/>
          <p:nvPr/>
        </p:nvSpPr>
        <p:spPr>
          <a:xfrm>
            <a:off x="7655362" y="2405063"/>
            <a:ext cx="5954435" cy="1451610"/>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Las redes Overlay facilitan la comunicación entre contenedores distribuidos en múltiples máquinas anfitrionas, lo que permite la escalabilidad de aplicaciones en entornos de contenedores.</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g2d9543b5876_0_13"/>
          <p:cNvSpPr/>
          <p:nvPr/>
        </p:nvSpPr>
        <p:spPr>
          <a:xfrm>
            <a:off x="793790" y="3352086"/>
            <a:ext cx="61647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Volumenes de contenedores</a:t>
            </a:r>
            <a:endParaRPr b="0" i="0" sz="4450" u="none" cap="none" strike="noStrike">
              <a:solidFill>
                <a:srgbClr val="000000"/>
              </a:solidFill>
              <a:latin typeface="Arial"/>
              <a:ea typeface="Arial"/>
              <a:cs typeface="Arial"/>
              <a:sym typeface="Arial"/>
            </a:endParaRPr>
          </a:p>
        </p:txBody>
      </p:sp>
      <p:sp>
        <p:nvSpPr>
          <p:cNvPr id="588" name="Google Shape;588;g2d9543b5876_0_13"/>
          <p:cNvSpPr/>
          <p:nvPr/>
        </p:nvSpPr>
        <p:spPr>
          <a:xfrm>
            <a:off x="793790" y="4514493"/>
            <a:ext cx="13042800" cy="3630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000000"/>
              </a:buClr>
              <a:buSzPts val="1750"/>
              <a:buFont typeface="Arial"/>
              <a:buNone/>
            </a:pPr>
            <a:r>
              <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g2d9543b5876_0_19"/>
          <p:cNvSpPr/>
          <p:nvPr/>
        </p:nvSpPr>
        <p:spPr>
          <a:xfrm>
            <a:off x="121550" y="1372200"/>
            <a:ext cx="142347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La Importancia de los volúmenes en Contenedores</a:t>
            </a:r>
            <a:endParaRPr b="0" i="0" sz="4450" u="none" cap="none" strike="noStrike">
              <a:solidFill>
                <a:srgbClr val="000000"/>
              </a:solidFill>
              <a:latin typeface="Arial"/>
              <a:ea typeface="Arial"/>
              <a:cs typeface="Arial"/>
              <a:sym typeface="Arial"/>
            </a:endParaRPr>
          </a:p>
        </p:txBody>
      </p:sp>
      <p:sp>
        <p:nvSpPr>
          <p:cNvPr id="595" name="Google Shape;595;g2d9543b5876_0_19"/>
          <p:cNvSpPr/>
          <p:nvPr/>
        </p:nvSpPr>
        <p:spPr>
          <a:xfrm>
            <a:off x="793800" y="2534600"/>
            <a:ext cx="6408000" cy="3039600"/>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g2d9543b5876_0_19"/>
          <p:cNvSpPr/>
          <p:nvPr/>
        </p:nvSpPr>
        <p:spPr>
          <a:xfrm>
            <a:off x="1028225" y="2769025"/>
            <a:ext cx="52077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Persistencia de datos</a:t>
            </a:r>
            <a:endParaRPr b="0" i="0" sz="2200" u="none" cap="none" strike="noStrike">
              <a:solidFill>
                <a:srgbClr val="000000"/>
              </a:solidFill>
              <a:latin typeface="Arial"/>
              <a:ea typeface="Arial"/>
              <a:cs typeface="Arial"/>
              <a:sym typeface="Arial"/>
            </a:endParaRPr>
          </a:p>
        </p:txBody>
      </p:sp>
      <p:sp>
        <p:nvSpPr>
          <p:cNvPr id="597" name="Google Shape;597;g2d9543b5876_0_19"/>
          <p:cNvSpPr/>
          <p:nvPr/>
        </p:nvSpPr>
        <p:spPr>
          <a:xfrm>
            <a:off x="1028225" y="3259447"/>
            <a:ext cx="5939100" cy="15927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b="0" i="0" lang="en-US" sz="1750" u="none" cap="none" strike="noStrike">
                <a:solidFill>
                  <a:srgbClr val="272525"/>
                </a:solidFill>
                <a:latin typeface="Inter"/>
                <a:ea typeface="Inter"/>
                <a:cs typeface="Inter"/>
                <a:sym typeface="Inter"/>
              </a:rPr>
              <a:t>Los volúmenes permiten almacenar datos de forma persistente, evitando que se pierdan cuando un contenedor se detiene o se elimina. Son esenciales para bases de datos y aplicaciones que generan o consumen información de forma continua.</a:t>
            </a:r>
            <a:endParaRPr b="0" i="0" sz="1750" u="none" cap="none" strike="noStrike">
              <a:solidFill>
                <a:srgbClr val="272525"/>
              </a:solidFill>
              <a:latin typeface="Inter"/>
              <a:ea typeface="Inter"/>
              <a:cs typeface="Inter"/>
              <a:sym typeface="Inter"/>
            </a:endParaRPr>
          </a:p>
          <a:p>
            <a:pPr indent="0" lvl="0" marL="0" marR="0" rtl="0" algn="l">
              <a:lnSpc>
                <a:spcPct val="162857"/>
              </a:lnSpc>
              <a:spcBef>
                <a:spcPts val="0"/>
              </a:spcBef>
              <a:spcAft>
                <a:spcPts val="0"/>
              </a:spcAft>
              <a:buClr>
                <a:srgbClr val="272525"/>
              </a:buClr>
              <a:buSzPts val="1750"/>
              <a:buFont typeface="Inter"/>
              <a:buNone/>
            </a:pPr>
            <a:r>
              <a:t/>
            </a:r>
            <a:endParaRPr b="0" i="0" sz="1750" u="none" cap="none" strike="noStrike">
              <a:solidFill>
                <a:srgbClr val="272525"/>
              </a:solidFill>
              <a:latin typeface="Inter"/>
              <a:ea typeface="Inter"/>
              <a:cs typeface="Inter"/>
              <a:sym typeface="Inter"/>
            </a:endParaRPr>
          </a:p>
        </p:txBody>
      </p:sp>
      <p:sp>
        <p:nvSpPr>
          <p:cNvPr id="598" name="Google Shape;598;g2d9543b5876_0_19"/>
          <p:cNvSpPr/>
          <p:nvPr/>
        </p:nvSpPr>
        <p:spPr>
          <a:xfrm>
            <a:off x="7428675" y="2534600"/>
            <a:ext cx="6408000" cy="2373900"/>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g2d9543b5876_0_19"/>
          <p:cNvSpPr/>
          <p:nvPr/>
        </p:nvSpPr>
        <p:spPr>
          <a:xfrm>
            <a:off x="7663100" y="2769025"/>
            <a:ext cx="43107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Independencia del contenedor</a:t>
            </a:r>
            <a:endParaRPr b="0" i="0" sz="2200" u="none" cap="none" strike="noStrike">
              <a:solidFill>
                <a:srgbClr val="000000"/>
              </a:solidFill>
              <a:latin typeface="Arial"/>
              <a:ea typeface="Arial"/>
              <a:cs typeface="Arial"/>
              <a:sym typeface="Arial"/>
            </a:endParaRPr>
          </a:p>
        </p:txBody>
      </p:sp>
      <p:sp>
        <p:nvSpPr>
          <p:cNvPr id="600" name="Google Shape;600;g2d9543b5876_0_19"/>
          <p:cNvSpPr/>
          <p:nvPr/>
        </p:nvSpPr>
        <p:spPr>
          <a:xfrm>
            <a:off x="7663100" y="3259448"/>
            <a:ext cx="5939100" cy="15927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750"/>
              <a:buFont typeface="Arial"/>
              <a:buNone/>
            </a:pPr>
            <a:r>
              <a:rPr b="0" i="0" lang="en-US" sz="1750" u="none" cap="none" strike="noStrike">
                <a:solidFill>
                  <a:srgbClr val="272525"/>
                </a:solidFill>
                <a:latin typeface="Inter"/>
                <a:ea typeface="Inter"/>
                <a:cs typeface="Inter"/>
                <a:sym typeface="Inter"/>
              </a:rPr>
              <a:t>Los volúmenes existen de manera independiente a los contenedores, lo que permite que múltiples contenedores accedan a los mismos datos.Se pueden compartir entre contenedores sin necesidad de copiar datos en cada uno.</a:t>
            </a:r>
            <a:endParaRPr b="0" i="0" sz="1750" u="none" cap="none" strike="noStrike">
              <a:solidFill>
                <a:srgbClr val="272525"/>
              </a:solidFill>
              <a:latin typeface="Inter"/>
              <a:ea typeface="Inter"/>
              <a:cs typeface="Inter"/>
              <a:sym typeface="Inter"/>
            </a:endParaRPr>
          </a:p>
          <a:p>
            <a:pPr indent="0" lvl="0" marL="0" marR="0" rtl="0" algn="l">
              <a:lnSpc>
                <a:spcPct val="162857"/>
              </a:lnSpc>
              <a:spcBef>
                <a:spcPts val="1200"/>
              </a:spcBef>
              <a:spcAft>
                <a:spcPts val="0"/>
              </a:spcAft>
              <a:buClr>
                <a:srgbClr val="272525"/>
              </a:buClr>
              <a:buSzPts val="1750"/>
              <a:buFont typeface="Inter"/>
              <a:buNone/>
            </a:pPr>
            <a:r>
              <a:t/>
            </a:r>
            <a:endParaRPr b="0" i="0" sz="1750" u="none" cap="none" strike="noStrike">
              <a:solidFill>
                <a:srgbClr val="272525"/>
              </a:solidFill>
              <a:latin typeface="Inter"/>
              <a:ea typeface="Inter"/>
              <a:cs typeface="Inter"/>
              <a:sym typeface="Inter"/>
            </a:endParaRPr>
          </a:p>
        </p:txBody>
      </p:sp>
      <p:sp>
        <p:nvSpPr>
          <p:cNvPr id="601" name="Google Shape;601;g2d9543b5876_0_19"/>
          <p:cNvSpPr/>
          <p:nvPr/>
        </p:nvSpPr>
        <p:spPr>
          <a:xfrm>
            <a:off x="793800" y="5718274"/>
            <a:ext cx="6408000" cy="2231100"/>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g2d9543b5876_0_19"/>
          <p:cNvSpPr/>
          <p:nvPr/>
        </p:nvSpPr>
        <p:spPr>
          <a:xfrm>
            <a:off x="1028250" y="5846625"/>
            <a:ext cx="39315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Mejor rendimiento y gestión</a:t>
            </a:r>
            <a:endParaRPr b="0" i="0" sz="2200" u="none" cap="none" strike="noStrike">
              <a:solidFill>
                <a:srgbClr val="000000"/>
              </a:solidFill>
              <a:latin typeface="Arial"/>
              <a:ea typeface="Arial"/>
              <a:cs typeface="Arial"/>
              <a:sym typeface="Arial"/>
            </a:endParaRPr>
          </a:p>
        </p:txBody>
      </p:sp>
      <p:sp>
        <p:nvSpPr>
          <p:cNvPr id="603" name="Google Shape;603;g2d9543b5876_0_19"/>
          <p:cNvSpPr/>
          <p:nvPr/>
        </p:nvSpPr>
        <p:spPr>
          <a:xfrm>
            <a:off x="1028250" y="6307904"/>
            <a:ext cx="5939100" cy="14586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b="0" i="0" lang="en-US" sz="1750" u="none" cap="none" strike="noStrike">
                <a:solidFill>
                  <a:schemeClr val="dk1"/>
                </a:solidFill>
                <a:latin typeface="Inter"/>
                <a:ea typeface="Inter"/>
                <a:cs typeface="Inter"/>
                <a:sym typeface="Inter"/>
              </a:rPr>
              <a:t>Docker gestiona los volúmenes de forma eficiente en comparación con el uso de bind mounts. Se almacenan en </a:t>
            </a:r>
            <a:r>
              <a:rPr b="0" i="0" lang="en-US" sz="1750" u="none" cap="none" strike="noStrike">
                <a:solidFill>
                  <a:srgbClr val="188038"/>
                </a:solidFill>
                <a:latin typeface="Inter"/>
                <a:ea typeface="Inter"/>
                <a:cs typeface="Inter"/>
                <a:sym typeface="Inter"/>
              </a:rPr>
              <a:t>/var/lib/docker/volumes/</a:t>
            </a:r>
            <a:r>
              <a:rPr b="0" i="0" lang="en-US" sz="1750" u="none" cap="none" strike="noStrike">
                <a:solidFill>
                  <a:schemeClr val="dk1"/>
                </a:solidFill>
                <a:latin typeface="Inter"/>
                <a:ea typeface="Inter"/>
                <a:cs typeface="Inter"/>
                <a:sym typeface="Inter"/>
              </a:rPr>
              <a:t>, optimizando su rendimiento y evitando problemas de permisos en sistemas Linux.</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272525"/>
              </a:buClr>
              <a:buSzPts val="1750"/>
              <a:buFont typeface="Inter"/>
              <a:buNone/>
            </a:pPr>
            <a:r>
              <a:t/>
            </a:r>
            <a:endParaRPr b="0" i="0" sz="1750" u="none" cap="none" strike="noStrike">
              <a:solidFill>
                <a:srgbClr val="272525"/>
              </a:solidFill>
              <a:latin typeface="Inter"/>
              <a:ea typeface="Inter"/>
              <a:cs typeface="Inter"/>
              <a:sym typeface="Inter"/>
            </a:endParaRPr>
          </a:p>
        </p:txBody>
      </p:sp>
      <p:sp>
        <p:nvSpPr>
          <p:cNvPr id="604" name="Google Shape;604;g2d9543b5876_0_19"/>
          <p:cNvSpPr/>
          <p:nvPr/>
        </p:nvSpPr>
        <p:spPr>
          <a:xfrm>
            <a:off x="7428700" y="5095147"/>
            <a:ext cx="6408000" cy="2671200"/>
          </a:xfrm>
          <a:prstGeom prst="roundRect">
            <a:avLst>
              <a:gd fmla="val 465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g2d9543b5876_0_19"/>
          <p:cNvSpPr/>
          <p:nvPr/>
        </p:nvSpPr>
        <p:spPr>
          <a:xfrm>
            <a:off x="7663100" y="5219750"/>
            <a:ext cx="45546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Inter"/>
              <a:buNone/>
            </a:pPr>
            <a:r>
              <a:rPr b="1" i="0" lang="en-US" sz="2200" u="none" cap="none" strike="noStrike">
                <a:solidFill>
                  <a:srgbClr val="272525"/>
                </a:solidFill>
                <a:latin typeface="Inter"/>
                <a:ea typeface="Inter"/>
                <a:cs typeface="Inter"/>
                <a:sym typeface="Inter"/>
              </a:rPr>
              <a:t>Tipos de volúmenes en Docker</a:t>
            </a:r>
            <a:endParaRPr b="0" i="0" sz="2200" u="none" cap="none" strike="noStrike">
              <a:solidFill>
                <a:srgbClr val="000000"/>
              </a:solidFill>
              <a:latin typeface="Arial"/>
              <a:ea typeface="Arial"/>
              <a:cs typeface="Arial"/>
              <a:sym typeface="Arial"/>
            </a:endParaRPr>
          </a:p>
        </p:txBody>
      </p:sp>
      <p:sp>
        <p:nvSpPr>
          <p:cNvPr id="606" name="Google Shape;606;g2d9543b5876_0_19"/>
          <p:cNvSpPr/>
          <p:nvPr/>
        </p:nvSpPr>
        <p:spPr>
          <a:xfrm>
            <a:off x="7663101" y="5846613"/>
            <a:ext cx="5939100" cy="10887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b="1" i="0" lang="en-US" sz="1750" u="none" cap="none" strike="noStrike">
                <a:solidFill>
                  <a:schemeClr val="dk1"/>
                </a:solidFill>
                <a:latin typeface="Inter"/>
                <a:ea typeface="Inter"/>
                <a:cs typeface="Inter"/>
                <a:sym typeface="Inter"/>
              </a:rPr>
              <a:t>Volúmenes administrados por Docker</a:t>
            </a:r>
            <a:r>
              <a:rPr b="0" i="0" lang="en-US" sz="1750" u="none" cap="none" strike="noStrike">
                <a:solidFill>
                  <a:schemeClr val="dk1"/>
                </a:solidFill>
                <a:latin typeface="Inter"/>
                <a:ea typeface="Inter"/>
                <a:cs typeface="Inter"/>
                <a:sym typeface="Inter"/>
              </a:rPr>
              <a:t>: Se crean y gestionan con </a:t>
            </a:r>
            <a:r>
              <a:rPr b="0" i="0" lang="en-US" sz="1750" u="none" cap="none" strike="noStrike">
                <a:solidFill>
                  <a:srgbClr val="188038"/>
                </a:solidFill>
                <a:latin typeface="Inter"/>
                <a:ea typeface="Inter"/>
                <a:cs typeface="Inter"/>
                <a:sym typeface="Inter"/>
              </a:rPr>
              <a:t>docker volume create</a:t>
            </a:r>
            <a:r>
              <a:rPr b="0" i="0" lang="en-US" sz="1750" u="none" cap="none" strike="noStrike">
                <a:solidFill>
                  <a:schemeClr val="dk1"/>
                </a:solidFill>
                <a:latin typeface="Inter"/>
                <a:ea typeface="Inter"/>
                <a:cs typeface="Inter"/>
                <a:sym typeface="Inter"/>
              </a:rPr>
              <a:t>.</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chemeClr val="dk1"/>
              </a:buClr>
              <a:buSzPts val="1100"/>
              <a:buFont typeface="Arial"/>
              <a:buNone/>
            </a:pPr>
            <a:r>
              <a:rPr b="1" i="0" lang="en-US" sz="1750" u="none" cap="none" strike="noStrike">
                <a:solidFill>
                  <a:schemeClr val="dk1"/>
                </a:solidFill>
                <a:latin typeface="Inter"/>
                <a:ea typeface="Inter"/>
                <a:cs typeface="Inter"/>
                <a:sym typeface="Inter"/>
              </a:rPr>
              <a:t>Bind mounts</a:t>
            </a:r>
            <a:r>
              <a:rPr b="0" i="0" lang="en-US" sz="1750" u="none" cap="none" strike="noStrike">
                <a:solidFill>
                  <a:schemeClr val="dk1"/>
                </a:solidFill>
                <a:latin typeface="Inter"/>
                <a:ea typeface="Inter"/>
                <a:cs typeface="Inter"/>
                <a:sym typeface="Inter"/>
              </a:rPr>
              <a:t>: Montan directorios del host en el contenedor (</a:t>
            </a:r>
            <a:r>
              <a:rPr b="0" i="0" lang="en-US" sz="1750" u="none" cap="none" strike="noStrike">
                <a:solidFill>
                  <a:srgbClr val="188038"/>
                </a:solidFill>
                <a:latin typeface="Inter"/>
                <a:ea typeface="Inter"/>
                <a:cs typeface="Inter"/>
                <a:sym typeface="Inter"/>
              </a:rPr>
              <a:t>-v /ruta/host:/ruta/contenedor</a:t>
            </a:r>
            <a:r>
              <a:rPr b="0" i="0" lang="en-US" sz="1750" u="none" cap="none" strike="noStrike">
                <a:solidFill>
                  <a:schemeClr val="dk1"/>
                </a:solidFill>
                <a:latin typeface="Inter"/>
                <a:ea typeface="Inter"/>
                <a:cs typeface="Inter"/>
                <a:sym typeface="Inter"/>
              </a:rPr>
              <a:t>).</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chemeClr val="dk1"/>
              </a:buClr>
              <a:buSzPts val="1100"/>
              <a:buFont typeface="Arial"/>
              <a:buNone/>
            </a:pPr>
            <a:r>
              <a:rPr b="1" i="0" lang="en-US" sz="1750" u="none" cap="none" strike="noStrike">
                <a:solidFill>
                  <a:schemeClr val="dk1"/>
                </a:solidFill>
                <a:latin typeface="Inter"/>
                <a:ea typeface="Inter"/>
                <a:cs typeface="Inter"/>
                <a:sym typeface="Inter"/>
              </a:rPr>
              <a:t>Tmpfs mounts</a:t>
            </a:r>
            <a:r>
              <a:rPr b="0" i="0" lang="en-US" sz="1750" u="none" cap="none" strike="noStrike">
                <a:solidFill>
                  <a:schemeClr val="dk1"/>
                </a:solidFill>
                <a:latin typeface="Inter"/>
                <a:ea typeface="Inter"/>
                <a:cs typeface="Inter"/>
                <a:sym typeface="Inter"/>
              </a:rPr>
              <a:t>: Se almacenan en memoria RAM y desaparecen al detener el contenedor.</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272525"/>
              </a:buClr>
              <a:buSzPts val="1750"/>
              <a:buFont typeface="Inter"/>
              <a:buNone/>
            </a:pPr>
            <a:r>
              <a:t/>
            </a:r>
            <a:endParaRPr b="0" i="0" sz="1750" u="none" cap="none" strike="noStrike">
              <a:solidFill>
                <a:srgbClr val="272525"/>
              </a:solidFill>
              <a:latin typeface="Inter"/>
              <a:ea typeface="Inter"/>
              <a:cs typeface="Inter"/>
              <a:sym typeface="Inter"/>
            </a:endParaRPr>
          </a:p>
        </p:txBody>
      </p:sp>
      <p:sp>
        <p:nvSpPr>
          <p:cNvPr id="607" name="Google Shape;607;g2d9543b5876_0_19"/>
          <p:cNvSpPr txBox="1"/>
          <p:nvPr/>
        </p:nvSpPr>
        <p:spPr>
          <a:xfrm>
            <a:off x="9801650" y="173400"/>
            <a:ext cx="455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https://docs.docker.com/engine/storage/volumes/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2d9543b5876_0_36"/>
          <p:cNvSpPr/>
          <p:nvPr/>
        </p:nvSpPr>
        <p:spPr>
          <a:xfrm>
            <a:off x="793801" y="285375"/>
            <a:ext cx="86637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Docker compose</a:t>
            </a:r>
            <a:endParaRPr b="0" i="0" sz="4450" u="none" cap="none" strike="noStrike">
              <a:solidFill>
                <a:srgbClr val="000000"/>
              </a:solidFill>
              <a:latin typeface="Arial"/>
              <a:ea typeface="Arial"/>
              <a:cs typeface="Arial"/>
              <a:sym typeface="Arial"/>
            </a:endParaRPr>
          </a:p>
        </p:txBody>
      </p:sp>
      <p:sp>
        <p:nvSpPr>
          <p:cNvPr id="614" name="Google Shape;614;g2d9543b5876_0_36"/>
          <p:cNvSpPr/>
          <p:nvPr/>
        </p:nvSpPr>
        <p:spPr>
          <a:xfrm>
            <a:off x="1020600" y="1087050"/>
            <a:ext cx="10917000" cy="71427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800"/>
              </a:spcBef>
              <a:spcAft>
                <a:spcPts val="0"/>
              </a:spcAft>
              <a:buClr>
                <a:schemeClr val="dk1"/>
              </a:buClr>
              <a:buSzPts val="1100"/>
              <a:buFont typeface="Arial"/>
              <a:buNone/>
            </a:pPr>
            <a:r>
              <a:rPr b="1" i="0" lang="en-US" sz="1750" u="none" cap="none" strike="noStrike">
                <a:solidFill>
                  <a:schemeClr val="dk1"/>
                </a:solidFill>
                <a:latin typeface="Inter"/>
                <a:ea typeface="Inter"/>
                <a:cs typeface="Inter"/>
                <a:sym typeface="Inter"/>
              </a:rPr>
              <a:t>¿Qué es Docker Compose? 🐳</a:t>
            </a:r>
            <a:endParaRPr b="1" i="0" sz="175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chemeClr val="dk1"/>
              </a:buClr>
              <a:buSzPts val="1100"/>
              <a:buFont typeface="Arial"/>
              <a:buNone/>
            </a:pPr>
            <a:r>
              <a:rPr b="0" i="0" lang="en-US" sz="1750" u="none" cap="none" strike="noStrike">
                <a:solidFill>
                  <a:schemeClr val="dk1"/>
                </a:solidFill>
                <a:latin typeface="Inter"/>
                <a:ea typeface="Inter"/>
                <a:cs typeface="Inter"/>
                <a:sym typeface="Inter"/>
              </a:rPr>
              <a:t>Docker Compose es una herramienta que permite definir y administrar aplicaciones multicontenedor en Docker mediante un archivo YAML (</a:t>
            </a:r>
            <a:r>
              <a:rPr b="0" i="0" lang="en-US" sz="1750" u="none" cap="none" strike="noStrike">
                <a:solidFill>
                  <a:srgbClr val="188038"/>
                </a:solidFill>
                <a:latin typeface="Inter"/>
                <a:ea typeface="Inter"/>
                <a:cs typeface="Inter"/>
                <a:sym typeface="Inter"/>
              </a:rPr>
              <a:t>docker-compose.yml</a:t>
            </a:r>
            <a:r>
              <a:rPr b="0" i="0" lang="en-US" sz="1750" u="none" cap="none" strike="noStrike">
                <a:solidFill>
                  <a:schemeClr val="dk1"/>
                </a:solidFill>
                <a:latin typeface="Inter"/>
                <a:ea typeface="Inter"/>
                <a:cs typeface="Inter"/>
                <a:sym typeface="Inter"/>
              </a:rPr>
              <a:t>).</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1400"/>
              </a:spcBef>
              <a:spcAft>
                <a:spcPts val="0"/>
              </a:spcAft>
              <a:buClr>
                <a:schemeClr val="dk1"/>
              </a:buClr>
              <a:buSzPts val="1100"/>
              <a:buFont typeface="Arial"/>
              <a:buNone/>
            </a:pPr>
            <a:r>
              <a:rPr b="1" i="0" lang="en-US" sz="1750" u="none" cap="none" strike="noStrike">
                <a:solidFill>
                  <a:schemeClr val="dk1"/>
                </a:solidFill>
                <a:latin typeface="Inter"/>
                <a:ea typeface="Inter"/>
                <a:cs typeface="Inter"/>
                <a:sym typeface="Inter"/>
              </a:rPr>
              <a:t>¿Para qué se usa? 🔹</a:t>
            </a:r>
            <a:endParaRPr b="1" i="0" sz="1750" u="none" cap="none" strike="noStrike">
              <a:solidFill>
                <a:schemeClr val="dk1"/>
              </a:solidFill>
              <a:latin typeface="Inter"/>
              <a:ea typeface="Inter"/>
              <a:cs typeface="Inter"/>
              <a:sym typeface="Inter"/>
            </a:endParaRPr>
          </a:p>
          <a:p>
            <a:pPr indent="-339725" lvl="0" marL="457200" marR="0" rtl="0" algn="l">
              <a:lnSpc>
                <a:spcPct val="115000"/>
              </a:lnSpc>
              <a:spcBef>
                <a:spcPts val="1200"/>
              </a:spcBef>
              <a:spcAft>
                <a:spcPts val="0"/>
              </a:spcAft>
              <a:buClr>
                <a:schemeClr val="dk1"/>
              </a:buClr>
              <a:buSzPts val="1750"/>
              <a:buFont typeface="Arial"/>
              <a:buChar char="●"/>
            </a:pPr>
            <a:r>
              <a:rPr b="1" i="0" lang="en-US" sz="1750" u="none" cap="none" strike="noStrike">
                <a:solidFill>
                  <a:schemeClr val="dk1"/>
                </a:solidFill>
                <a:latin typeface="Inter"/>
                <a:ea typeface="Inter"/>
                <a:cs typeface="Inter"/>
                <a:sym typeface="Inter"/>
              </a:rPr>
              <a:t>Orquestar múltiples contenedores</a:t>
            </a:r>
            <a:r>
              <a:rPr b="0" i="0" lang="en-US" sz="1750" u="none" cap="none" strike="noStrike">
                <a:solidFill>
                  <a:schemeClr val="dk1"/>
                </a:solidFill>
                <a:latin typeface="Inter"/>
                <a:ea typeface="Inter"/>
                <a:cs typeface="Inter"/>
                <a:sym typeface="Inter"/>
              </a:rPr>
              <a:t> con una sola configuración.</a:t>
            </a:r>
            <a:endParaRPr b="0" i="0" sz="1750" u="none" cap="none" strike="noStrike">
              <a:solidFill>
                <a:schemeClr val="dk1"/>
              </a:solidFill>
              <a:latin typeface="Inter"/>
              <a:ea typeface="Inter"/>
              <a:cs typeface="Inter"/>
              <a:sym typeface="Inter"/>
            </a:endParaRPr>
          </a:p>
          <a:p>
            <a:pPr indent="-339725" lvl="0" marL="457200" marR="0" rtl="0" algn="l">
              <a:lnSpc>
                <a:spcPct val="115000"/>
              </a:lnSpc>
              <a:spcBef>
                <a:spcPts val="0"/>
              </a:spcBef>
              <a:spcAft>
                <a:spcPts val="0"/>
              </a:spcAft>
              <a:buClr>
                <a:schemeClr val="dk1"/>
              </a:buClr>
              <a:buSzPts val="1750"/>
              <a:buFont typeface="Arial"/>
              <a:buChar char="●"/>
            </a:pPr>
            <a:r>
              <a:rPr b="0" i="0" lang="en-US" sz="1750" u="none" cap="none" strike="noStrike">
                <a:solidFill>
                  <a:schemeClr val="dk1"/>
                </a:solidFill>
                <a:latin typeface="Inter"/>
                <a:ea typeface="Inter"/>
                <a:cs typeface="Inter"/>
                <a:sym typeface="Inter"/>
              </a:rPr>
              <a:t>Definir </a:t>
            </a:r>
            <a:r>
              <a:rPr b="1" i="0" lang="en-US" sz="1750" u="none" cap="none" strike="noStrike">
                <a:solidFill>
                  <a:schemeClr val="dk1"/>
                </a:solidFill>
                <a:latin typeface="Inter"/>
                <a:ea typeface="Inter"/>
                <a:cs typeface="Inter"/>
                <a:sym typeface="Inter"/>
              </a:rPr>
              <a:t>redes, volúmenes y dependencias</a:t>
            </a:r>
            <a:r>
              <a:rPr b="0" i="0" lang="en-US" sz="1750" u="none" cap="none" strike="noStrike">
                <a:solidFill>
                  <a:schemeClr val="dk1"/>
                </a:solidFill>
                <a:latin typeface="Inter"/>
                <a:ea typeface="Inter"/>
                <a:cs typeface="Inter"/>
                <a:sym typeface="Inter"/>
              </a:rPr>
              <a:t> de los servicios.</a:t>
            </a:r>
            <a:endParaRPr b="0" i="0" sz="1750" u="none" cap="none" strike="noStrike">
              <a:solidFill>
                <a:schemeClr val="dk1"/>
              </a:solidFill>
              <a:latin typeface="Inter"/>
              <a:ea typeface="Inter"/>
              <a:cs typeface="Inter"/>
              <a:sym typeface="Inter"/>
            </a:endParaRPr>
          </a:p>
          <a:p>
            <a:pPr indent="-339725" lvl="0" marL="457200" marR="0" rtl="0" algn="l">
              <a:lnSpc>
                <a:spcPct val="115000"/>
              </a:lnSpc>
              <a:spcBef>
                <a:spcPts val="0"/>
              </a:spcBef>
              <a:spcAft>
                <a:spcPts val="0"/>
              </a:spcAft>
              <a:buClr>
                <a:schemeClr val="dk1"/>
              </a:buClr>
              <a:buSzPts val="1750"/>
              <a:buFont typeface="Inter"/>
              <a:buChar char="●"/>
            </a:pPr>
            <a:r>
              <a:rPr b="0" i="0" lang="en-US" sz="1750" u="none" cap="none" strike="noStrike">
                <a:solidFill>
                  <a:schemeClr val="dk1"/>
                </a:solidFill>
                <a:latin typeface="Inter"/>
                <a:ea typeface="Inter"/>
                <a:cs typeface="Inter"/>
                <a:sym typeface="Inter"/>
              </a:rPr>
              <a:t>Facilitar el desarrollo y la replicación de entornos.</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1400"/>
              </a:spcBef>
              <a:spcAft>
                <a:spcPts val="0"/>
              </a:spcAft>
              <a:buClr>
                <a:srgbClr val="000000"/>
              </a:buClr>
              <a:buSzPts val="1750"/>
              <a:buFont typeface="Arial"/>
              <a:buNone/>
            </a:pPr>
            <a:r>
              <a:rPr b="1" i="0" lang="en-US" sz="1750" u="none" cap="none" strike="noStrike">
                <a:solidFill>
                  <a:schemeClr val="dk1"/>
                </a:solidFill>
                <a:latin typeface="Inter"/>
                <a:ea typeface="Inter"/>
                <a:cs typeface="Inter"/>
                <a:sym typeface="Inter"/>
              </a:rPr>
              <a:t>Comandos esenciales 💻</a:t>
            </a:r>
            <a:endParaRPr b="1" i="0" sz="1750" u="none" cap="none" strike="noStrike">
              <a:solidFill>
                <a:schemeClr val="dk1"/>
              </a:solidFill>
              <a:latin typeface="Inter"/>
              <a:ea typeface="Inter"/>
              <a:cs typeface="Inter"/>
              <a:sym typeface="Inter"/>
            </a:endParaRPr>
          </a:p>
          <a:p>
            <a:pPr indent="-339725" lvl="0" marL="457200" marR="0" rtl="0" algn="l">
              <a:lnSpc>
                <a:spcPct val="115000"/>
              </a:lnSpc>
              <a:spcBef>
                <a:spcPts val="1200"/>
              </a:spcBef>
              <a:spcAft>
                <a:spcPts val="0"/>
              </a:spcAft>
              <a:buClr>
                <a:schemeClr val="dk1"/>
              </a:buClr>
              <a:buSzPts val="1750"/>
              <a:buFont typeface="Arial"/>
              <a:buChar char="●"/>
            </a:pPr>
            <a:r>
              <a:rPr b="0" i="0" lang="en-US" sz="1750" u="none" cap="none" strike="noStrike">
                <a:solidFill>
                  <a:srgbClr val="188038"/>
                </a:solidFill>
                <a:latin typeface="Inter"/>
                <a:ea typeface="Inter"/>
                <a:cs typeface="Inter"/>
                <a:sym typeface="Inter"/>
              </a:rPr>
              <a:t>docker-compose up -d</a:t>
            </a:r>
            <a:r>
              <a:rPr b="0" i="0" lang="en-US" sz="1750" u="none" cap="none" strike="noStrike">
                <a:solidFill>
                  <a:schemeClr val="dk1"/>
                </a:solidFill>
                <a:latin typeface="Inter"/>
                <a:ea typeface="Inter"/>
                <a:cs typeface="Inter"/>
                <a:sym typeface="Inter"/>
              </a:rPr>
              <a:t> → Levanta los contenedores en segundo plano.</a:t>
            </a:r>
            <a:endParaRPr b="0" i="0" sz="1750" u="none" cap="none" strike="noStrike">
              <a:solidFill>
                <a:schemeClr val="dk1"/>
              </a:solidFill>
              <a:latin typeface="Inter"/>
              <a:ea typeface="Inter"/>
              <a:cs typeface="Inter"/>
              <a:sym typeface="Inter"/>
            </a:endParaRPr>
          </a:p>
          <a:p>
            <a:pPr indent="-339725" lvl="0" marL="457200" marR="0" rtl="0" algn="l">
              <a:lnSpc>
                <a:spcPct val="115000"/>
              </a:lnSpc>
              <a:spcBef>
                <a:spcPts val="0"/>
              </a:spcBef>
              <a:spcAft>
                <a:spcPts val="0"/>
              </a:spcAft>
              <a:buClr>
                <a:schemeClr val="dk1"/>
              </a:buClr>
              <a:buSzPts val="1750"/>
              <a:buFont typeface="Arial"/>
              <a:buChar char="●"/>
            </a:pPr>
            <a:r>
              <a:rPr b="0" i="0" lang="en-US" sz="1750" u="none" cap="none" strike="noStrike">
                <a:solidFill>
                  <a:srgbClr val="188038"/>
                </a:solidFill>
                <a:latin typeface="Inter"/>
                <a:ea typeface="Inter"/>
                <a:cs typeface="Inter"/>
                <a:sym typeface="Inter"/>
              </a:rPr>
              <a:t>docker-compose down</a:t>
            </a:r>
            <a:r>
              <a:rPr b="0" i="0" lang="en-US" sz="1750" u="none" cap="none" strike="noStrike">
                <a:solidFill>
                  <a:schemeClr val="dk1"/>
                </a:solidFill>
                <a:latin typeface="Inter"/>
                <a:ea typeface="Inter"/>
                <a:cs typeface="Inter"/>
                <a:sym typeface="Inter"/>
              </a:rPr>
              <a:t> → Elimina los contenedores y redes creados.</a:t>
            </a:r>
            <a:endParaRPr b="0" i="0" sz="1750" u="none" cap="none" strike="noStrike">
              <a:solidFill>
                <a:schemeClr val="dk1"/>
              </a:solidFill>
              <a:latin typeface="Inter"/>
              <a:ea typeface="Inter"/>
              <a:cs typeface="Inter"/>
              <a:sym typeface="Inter"/>
            </a:endParaRPr>
          </a:p>
          <a:p>
            <a:pPr indent="-339725" lvl="0" marL="457200" marR="0" rtl="0" algn="l">
              <a:lnSpc>
                <a:spcPct val="115000"/>
              </a:lnSpc>
              <a:spcBef>
                <a:spcPts val="0"/>
              </a:spcBef>
              <a:spcAft>
                <a:spcPts val="0"/>
              </a:spcAft>
              <a:buClr>
                <a:schemeClr val="dk1"/>
              </a:buClr>
              <a:buSzPts val="1750"/>
              <a:buFont typeface="Arial"/>
              <a:buChar char="●"/>
            </a:pPr>
            <a:r>
              <a:rPr b="0" i="0" lang="en-US" sz="1750" u="none" cap="none" strike="noStrike">
                <a:solidFill>
                  <a:srgbClr val="188038"/>
                </a:solidFill>
                <a:latin typeface="Inter"/>
                <a:ea typeface="Inter"/>
                <a:cs typeface="Inter"/>
                <a:sym typeface="Inter"/>
              </a:rPr>
              <a:t>docker-compose logs</a:t>
            </a:r>
            <a:r>
              <a:rPr b="0" i="0" lang="en-US" sz="1750" u="none" cap="none" strike="noStrike">
                <a:solidFill>
                  <a:schemeClr val="dk1"/>
                </a:solidFill>
                <a:latin typeface="Inter"/>
                <a:ea typeface="Inter"/>
                <a:cs typeface="Inter"/>
                <a:sym typeface="Inter"/>
              </a:rPr>
              <a:t> → Muestra los logs de los servicios.</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1400"/>
              </a:spcBef>
              <a:spcAft>
                <a:spcPts val="0"/>
              </a:spcAft>
              <a:buClr>
                <a:srgbClr val="000000"/>
              </a:buClr>
              <a:buSzPts val="1750"/>
              <a:buFont typeface="Arial"/>
              <a:buNone/>
            </a:pPr>
            <a:r>
              <a:rPr b="1" i="0" lang="en-US" sz="1750" u="none" cap="none" strike="noStrike">
                <a:solidFill>
                  <a:schemeClr val="dk1"/>
                </a:solidFill>
                <a:latin typeface="Inter"/>
                <a:ea typeface="Inter"/>
                <a:cs typeface="Inter"/>
                <a:sym typeface="Inter"/>
              </a:rPr>
              <a:t>Ventajas de Docker Compose ✅</a:t>
            </a:r>
            <a:endParaRPr b="1" i="0" sz="175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rgbClr val="000000"/>
              </a:buClr>
              <a:buSzPts val="1750"/>
              <a:buFont typeface="Arial"/>
              <a:buNone/>
            </a:pPr>
            <a:r>
              <a:rPr b="0" i="0" lang="en-US" sz="1750" u="none" cap="none" strike="noStrike">
                <a:solidFill>
                  <a:schemeClr val="dk1"/>
                </a:solidFill>
                <a:latin typeface="Inter"/>
                <a:ea typeface="Inter"/>
                <a:cs typeface="Inter"/>
                <a:sym typeface="Inter"/>
              </a:rPr>
              <a:t>✔️ Simplifica la gestión de múltiples contenedores.</a:t>
            </a:r>
            <a:br>
              <a:rPr b="0" i="0" lang="en-US" sz="1750" u="none" cap="none" strike="noStrike">
                <a:solidFill>
                  <a:schemeClr val="dk1"/>
                </a:solidFill>
                <a:latin typeface="Inter"/>
                <a:ea typeface="Inter"/>
                <a:cs typeface="Inter"/>
                <a:sym typeface="Inter"/>
              </a:rPr>
            </a:br>
            <a:r>
              <a:rPr b="0" i="0" lang="en-US" sz="1750" u="none" cap="none" strike="noStrike">
                <a:solidFill>
                  <a:schemeClr val="dk1"/>
                </a:solidFill>
                <a:latin typeface="Inter"/>
                <a:ea typeface="Inter"/>
                <a:cs typeface="Inter"/>
                <a:sym typeface="Inter"/>
              </a:rPr>
              <a:t>✔️ Facilita la configuración de entornos de desarrollo.</a:t>
            </a:r>
            <a:br>
              <a:rPr b="0" i="0" lang="en-US" sz="1750" u="none" cap="none" strike="noStrike">
                <a:solidFill>
                  <a:schemeClr val="dk1"/>
                </a:solidFill>
                <a:latin typeface="Inter"/>
                <a:ea typeface="Inter"/>
                <a:cs typeface="Inter"/>
                <a:sym typeface="Inter"/>
              </a:rPr>
            </a:br>
            <a:r>
              <a:rPr b="0" i="0" lang="en-US" sz="1750" u="none" cap="none" strike="noStrike">
                <a:solidFill>
                  <a:schemeClr val="dk1"/>
                </a:solidFill>
                <a:latin typeface="Inter"/>
                <a:ea typeface="Inter"/>
                <a:cs typeface="Inter"/>
                <a:sym typeface="Inter"/>
              </a:rPr>
              <a:t>✔️ Permite definir redes y volúmenes fácilmente.</a:t>
            </a:r>
            <a:br>
              <a:rPr b="0" i="0" lang="en-US" sz="1750" u="none" cap="none" strike="noStrike">
                <a:solidFill>
                  <a:schemeClr val="dk1"/>
                </a:solidFill>
                <a:latin typeface="Inter"/>
                <a:ea typeface="Inter"/>
                <a:cs typeface="Inter"/>
                <a:sym typeface="Inter"/>
              </a:rPr>
            </a:br>
            <a:r>
              <a:rPr b="0" i="0" lang="en-US" sz="1750" u="none" cap="none" strike="noStrike">
                <a:solidFill>
                  <a:schemeClr val="dk1"/>
                </a:solidFill>
                <a:latin typeface="Inter"/>
                <a:ea typeface="Inter"/>
                <a:cs typeface="Inter"/>
                <a:sym typeface="Inter"/>
              </a:rPr>
              <a:t>✔️ Compatible con entornos locales y despliegues en producción.</a:t>
            </a:r>
            <a:endParaRPr b="0" i="0" sz="1750" u="none" cap="none" strike="noStrike">
              <a:solidFill>
                <a:schemeClr val="dk1"/>
              </a:solidFill>
              <a:latin typeface="Inter"/>
              <a:ea typeface="Inter"/>
              <a:cs typeface="Inter"/>
              <a:sym typeface="Inter"/>
            </a:endParaRPr>
          </a:p>
          <a:p>
            <a:pPr indent="0" lvl="0" marL="0" marR="0" rtl="0" algn="l">
              <a:lnSpc>
                <a:spcPct val="115000"/>
              </a:lnSpc>
              <a:spcBef>
                <a:spcPts val="1200"/>
              </a:spcBef>
              <a:spcAft>
                <a:spcPts val="0"/>
              </a:spcAft>
              <a:buClr>
                <a:srgbClr val="000000"/>
              </a:buClr>
              <a:buSzPts val="1750"/>
              <a:buFont typeface="Arial"/>
              <a:buNone/>
            </a:pPr>
            <a:r>
              <a:t/>
            </a:r>
            <a:endParaRPr b="0" i="0" sz="1750" u="none" cap="none" strike="noStrike">
              <a:solidFill>
                <a:schemeClr val="dk1"/>
              </a:solidFill>
              <a:latin typeface="Inter"/>
              <a:ea typeface="Inter"/>
              <a:cs typeface="Inter"/>
              <a:sym typeface="Inter"/>
            </a:endParaRPr>
          </a:p>
          <a:p>
            <a:pPr indent="0" lvl="0" marL="0" marR="0" rtl="0" algn="l">
              <a:lnSpc>
                <a:spcPct val="162857"/>
              </a:lnSpc>
              <a:spcBef>
                <a:spcPts val="1200"/>
              </a:spcBef>
              <a:spcAft>
                <a:spcPts val="0"/>
              </a:spcAft>
              <a:buClr>
                <a:srgbClr val="272525"/>
              </a:buClr>
              <a:buSzPts val="1750"/>
              <a:buFont typeface="Inter"/>
              <a:buNone/>
            </a:pPr>
            <a:r>
              <a:t/>
            </a:r>
            <a:endParaRPr b="1" i="0" sz="1750" u="none" cap="none" strike="noStrike">
              <a:solidFill>
                <a:schemeClr val="dk1"/>
              </a:solidFill>
              <a:latin typeface="Inter"/>
              <a:ea typeface="Inter"/>
              <a:cs typeface="Inter"/>
              <a:sym typeface="Int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g2d9543b5876_0_64"/>
          <p:cNvSpPr/>
          <p:nvPr/>
        </p:nvSpPr>
        <p:spPr>
          <a:xfrm>
            <a:off x="793801" y="752225"/>
            <a:ext cx="86637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Docker compose</a:t>
            </a:r>
            <a:endParaRPr b="0" i="0" sz="4450" u="none" cap="none" strike="noStrike">
              <a:solidFill>
                <a:srgbClr val="000000"/>
              </a:solidFill>
              <a:latin typeface="Arial"/>
              <a:ea typeface="Arial"/>
              <a:cs typeface="Arial"/>
              <a:sym typeface="Arial"/>
            </a:endParaRPr>
          </a:p>
        </p:txBody>
      </p:sp>
      <p:pic>
        <p:nvPicPr>
          <p:cNvPr id="621" name="Google Shape;621;g2d9543b5876_0_64"/>
          <p:cNvPicPr preferRelativeResize="0"/>
          <p:nvPr/>
        </p:nvPicPr>
        <p:blipFill rotWithShape="1">
          <a:blip r:embed="rId3">
            <a:alphaModFix/>
          </a:blip>
          <a:srcRect b="0" l="0" r="0" t="0"/>
          <a:stretch/>
        </p:blipFill>
        <p:spPr>
          <a:xfrm>
            <a:off x="152400" y="1613525"/>
            <a:ext cx="14325601" cy="5458100"/>
          </a:xfrm>
          <a:prstGeom prst="rect">
            <a:avLst/>
          </a:prstGeom>
          <a:noFill/>
          <a:ln>
            <a:noFill/>
          </a:ln>
        </p:spPr>
      </p:pic>
      <p:sp>
        <p:nvSpPr>
          <p:cNvPr id="622" name="Google Shape;622;g2d9543b5876_0_64"/>
          <p:cNvSpPr txBox="1"/>
          <p:nvPr/>
        </p:nvSpPr>
        <p:spPr>
          <a:xfrm>
            <a:off x="613550" y="7373525"/>
            <a:ext cx="5695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https://docs.docker.com/compose/intro/compose-application-model/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g35c6a5759a6_0_263"/>
          <p:cNvSpPr txBox="1"/>
          <p:nvPr/>
        </p:nvSpPr>
        <p:spPr>
          <a:xfrm>
            <a:off x="5919250" y="483200"/>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600"/>
              <a:t>Conclusiones</a:t>
            </a:r>
            <a:endParaRPr b="1" sz="2600"/>
          </a:p>
        </p:txBody>
      </p:sp>
      <p:sp>
        <p:nvSpPr>
          <p:cNvPr id="629" name="Google Shape;629;g35c6a5759a6_0_263"/>
          <p:cNvSpPr txBox="1"/>
          <p:nvPr/>
        </p:nvSpPr>
        <p:spPr>
          <a:xfrm>
            <a:off x="2793500" y="2370725"/>
            <a:ext cx="10355100" cy="2647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lang="en-US" sz="2000"/>
              <a:t>Docker permite a los estudiantes diseñar entornos portables, eficientes y reproducibles.</a:t>
            </a:r>
            <a:br>
              <a:rPr lang="en-US" sz="2000"/>
            </a:br>
            <a:endParaRPr sz="2000"/>
          </a:p>
          <a:p>
            <a:pPr indent="-355600" lvl="0" marL="457200" rtl="0" algn="l">
              <a:spcBef>
                <a:spcPts val="0"/>
              </a:spcBef>
              <a:spcAft>
                <a:spcPts val="0"/>
              </a:spcAft>
              <a:buSzPts val="2000"/>
              <a:buChar char="●"/>
            </a:pPr>
            <a:r>
              <a:rPr lang="en-US" sz="2000"/>
              <a:t>Dockerfile y docker-compose son herramientas clave para la contenerización de servicios modernos.</a:t>
            </a:r>
            <a:br>
              <a:rPr lang="en-US" sz="2000"/>
            </a:br>
            <a:endParaRPr sz="2000"/>
          </a:p>
          <a:p>
            <a:pPr indent="-355600" lvl="0" marL="457200" rtl="0" algn="l">
              <a:spcBef>
                <a:spcPts val="0"/>
              </a:spcBef>
              <a:spcAft>
                <a:spcPts val="0"/>
              </a:spcAft>
              <a:buSzPts val="2000"/>
              <a:buChar char="●"/>
            </a:pPr>
            <a:r>
              <a:rPr lang="en-US" sz="2000"/>
              <a:t>Se fortalecen habilidades prácticas aplicables a entornos reales de desarrollo y despliegue.</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9" name="Shape 339"/>
        <p:cNvGrpSpPr/>
        <p:nvPr/>
      </p:nvGrpSpPr>
      <p:grpSpPr>
        <a:xfrm>
          <a:off x="0" y="0"/>
          <a:ext cx="0" cy="0"/>
          <a:chOff x="0" y="0"/>
          <a:chExt cx="0" cy="0"/>
        </a:xfrm>
      </p:grpSpPr>
      <p:sp>
        <p:nvSpPr>
          <p:cNvPr id="340" name="Google Shape;340;g2d95cbd41b9_0_288"/>
          <p:cNvSpPr txBox="1"/>
          <p:nvPr>
            <p:ph idx="1" type="body"/>
          </p:nvPr>
        </p:nvSpPr>
        <p:spPr>
          <a:xfrm>
            <a:off x="1946880" y="2390240"/>
            <a:ext cx="12096900" cy="4350300"/>
          </a:xfrm>
          <a:prstGeom prst="rect">
            <a:avLst/>
          </a:prstGeom>
          <a:noFill/>
          <a:ln>
            <a:noFill/>
          </a:ln>
        </p:spPr>
        <p:txBody>
          <a:bodyPr anchorCtr="0" anchor="t" bIns="146275" lIns="146275" spcFirstLastPara="1" rIns="146275" wrap="square" tIns="146275">
            <a:normAutofit/>
          </a:bodyPr>
          <a:lstStyle/>
          <a:p>
            <a:pPr indent="0" lvl="0" marL="0" rtl="0" algn="l">
              <a:lnSpc>
                <a:spcPct val="115000"/>
              </a:lnSpc>
              <a:spcBef>
                <a:spcPts val="0"/>
              </a:spcBef>
              <a:spcAft>
                <a:spcPts val="0"/>
              </a:spcAft>
              <a:buSzPts val="2100"/>
              <a:buNone/>
            </a:pPr>
            <a:r>
              <a:rPr lang="en-US" sz="2800">
                <a:latin typeface="Montserrat"/>
                <a:ea typeface="Montserrat"/>
                <a:cs typeface="Montserrat"/>
                <a:sym typeface="Montserrat"/>
              </a:rPr>
              <a:t>CORREO:</a:t>
            </a:r>
            <a:endParaRPr sz="2800">
              <a:latin typeface="Montserrat"/>
              <a:ea typeface="Montserrat"/>
              <a:cs typeface="Montserrat"/>
              <a:sym typeface="Montserrat"/>
            </a:endParaRPr>
          </a:p>
          <a:p>
            <a:pPr indent="-546100" lvl="0" marL="736600" rtl="0" algn="l">
              <a:lnSpc>
                <a:spcPct val="115000"/>
              </a:lnSpc>
              <a:spcBef>
                <a:spcPts val="0"/>
              </a:spcBef>
              <a:spcAft>
                <a:spcPts val="0"/>
              </a:spcAft>
              <a:buSzPts val="2800"/>
              <a:buFont typeface="Montserrat"/>
              <a:buChar char="●"/>
            </a:pPr>
            <a:r>
              <a:t/>
            </a:r>
            <a:endParaRPr sz="2800">
              <a:latin typeface="Montserrat"/>
              <a:ea typeface="Montserrat"/>
              <a:cs typeface="Montserrat"/>
              <a:sym typeface="Montserrat"/>
            </a:endParaRPr>
          </a:p>
          <a:p>
            <a:pPr indent="0" lvl="0" marL="0" rtl="0" algn="l">
              <a:lnSpc>
                <a:spcPct val="115000"/>
              </a:lnSpc>
              <a:spcBef>
                <a:spcPts val="0"/>
              </a:spcBef>
              <a:spcAft>
                <a:spcPts val="0"/>
              </a:spcAft>
              <a:buSzPts val="2100"/>
              <a:buNone/>
            </a:pPr>
            <a:r>
              <a:t/>
            </a:r>
            <a:endParaRPr sz="2800">
              <a:latin typeface="Montserrat"/>
              <a:ea typeface="Montserrat"/>
              <a:cs typeface="Montserrat"/>
              <a:sym typeface="Montserrat"/>
            </a:endParaRPr>
          </a:p>
          <a:p>
            <a:pPr indent="0" lvl="0" marL="0" rtl="0" algn="l">
              <a:lnSpc>
                <a:spcPct val="115000"/>
              </a:lnSpc>
              <a:spcBef>
                <a:spcPts val="1900"/>
              </a:spcBef>
              <a:spcAft>
                <a:spcPts val="0"/>
              </a:spcAft>
              <a:buSzPts val="2100"/>
              <a:buNone/>
            </a:pPr>
            <a:r>
              <a:rPr lang="en-US" sz="2800">
                <a:latin typeface="Montserrat"/>
                <a:ea typeface="Montserrat"/>
                <a:cs typeface="Montserrat"/>
                <a:sym typeface="Montserrat"/>
              </a:rPr>
              <a:t>Entrega de Proyectos, Tareas, Foros y Hojas de Trabajo:</a:t>
            </a:r>
            <a:endParaRPr sz="2800">
              <a:latin typeface="Montserrat"/>
              <a:ea typeface="Montserrat"/>
              <a:cs typeface="Montserrat"/>
              <a:sym typeface="Montserrat"/>
            </a:endParaRPr>
          </a:p>
          <a:p>
            <a:pPr indent="-546100" lvl="0" marL="736600" rtl="0" algn="l">
              <a:lnSpc>
                <a:spcPct val="115000"/>
              </a:lnSpc>
              <a:spcBef>
                <a:spcPts val="1900"/>
              </a:spcBef>
              <a:spcAft>
                <a:spcPts val="0"/>
              </a:spcAft>
              <a:buSzPts val="2800"/>
              <a:buFont typeface="Montserrat"/>
              <a:buChar char="●"/>
            </a:pPr>
            <a:r>
              <a:rPr lang="en-US" sz="2800">
                <a:latin typeface="Montserrat"/>
                <a:ea typeface="Montserrat"/>
                <a:cs typeface="Montserrat"/>
                <a:sym typeface="Montserrat"/>
              </a:rPr>
              <a:t>UEDI</a:t>
            </a:r>
            <a:endParaRPr sz="3200">
              <a:latin typeface="Montserrat"/>
              <a:ea typeface="Montserrat"/>
              <a:cs typeface="Montserrat"/>
              <a:sym typeface="Montserrat"/>
            </a:endParaRPr>
          </a:p>
        </p:txBody>
      </p:sp>
      <p:sp>
        <p:nvSpPr>
          <p:cNvPr id="341" name="Google Shape;341;g2d95cbd41b9_0_288"/>
          <p:cNvSpPr txBox="1"/>
          <p:nvPr>
            <p:ph type="title"/>
          </p:nvPr>
        </p:nvSpPr>
        <p:spPr>
          <a:xfrm>
            <a:off x="2280760" y="559480"/>
            <a:ext cx="10863000" cy="15738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3800"/>
              <a:buNone/>
            </a:pPr>
            <a:r>
              <a:rPr lang="en-US" sz="4000"/>
              <a:t>Medios de comunicación y Entrega de Contenido Oficial</a:t>
            </a:r>
            <a:endParaRPr sz="4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g35ef5c160c3_0_0"/>
          <p:cNvSpPr txBox="1"/>
          <p:nvPr/>
        </p:nvSpPr>
        <p:spPr>
          <a:xfrm>
            <a:off x="3153075" y="484900"/>
            <a:ext cx="8700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t>Ejemplos Aplicados en la Vida Real – Docker y Contenedores</a:t>
            </a:r>
            <a:endParaRPr sz="2100"/>
          </a:p>
        </p:txBody>
      </p:sp>
      <p:graphicFrame>
        <p:nvGraphicFramePr>
          <p:cNvPr id="636" name="Google Shape;636;g35ef5c160c3_0_0"/>
          <p:cNvGraphicFramePr/>
          <p:nvPr/>
        </p:nvGraphicFramePr>
        <p:xfrm>
          <a:off x="1343025" y="2038075"/>
          <a:ext cx="3000000" cy="3000000"/>
        </p:xfrm>
        <a:graphic>
          <a:graphicData uri="http://schemas.openxmlformats.org/drawingml/2006/table">
            <a:tbl>
              <a:tblPr>
                <a:noFill/>
                <a:tableStyleId>{0E8DF9C2-9062-47FB-B56D-FD4D09FC30EA}</a:tableStyleId>
              </a:tblPr>
              <a:tblGrid>
                <a:gridCol w="2800350"/>
                <a:gridCol w="9144000"/>
              </a:tblGrid>
              <a:tr h="200025">
                <a:tc>
                  <a:txBody>
                    <a:bodyPr/>
                    <a:lstStyle/>
                    <a:p>
                      <a:pPr indent="0" lvl="0" marL="0" rtl="0" algn="ctr">
                        <a:lnSpc>
                          <a:spcPct val="115000"/>
                        </a:lnSpc>
                        <a:spcBef>
                          <a:spcPts val="0"/>
                        </a:spcBef>
                        <a:spcAft>
                          <a:spcPts val="0"/>
                        </a:spcAft>
                        <a:buNone/>
                      </a:pPr>
                      <a:r>
                        <a:rPr b="1" lang="en-US"/>
                        <a:t>Área / Sector</a:t>
                      </a:r>
                      <a:endParaRPr b="1"/>
                    </a:p>
                  </a:txBody>
                  <a:tcPr marT="91425" marB="91425" marR="91425" marL="91425"/>
                </a:tc>
                <a:tc>
                  <a:txBody>
                    <a:bodyPr/>
                    <a:lstStyle/>
                    <a:p>
                      <a:pPr indent="0" lvl="0" marL="0" rtl="0" algn="ctr">
                        <a:lnSpc>
                          <a:spcPct val="115000"/>
                        </a:lnSpc>
                        <a:spcBef>
                          <a:spcPts val="0"/>
                        </a:spcBef>
                        <a:spcAft>
                          <a:spcPts val="0"/>
                        </a:spcAft>
                        <a:buNone/>
                      </a:pPr>
                      <a:r>
                        <a:rPr b="1" lang="en-US"/>
                        <a:t>Aplicación real de contenedores</a:t>
                      </a:r>
                      <a:endParaRPr b="1"/>
                    </a:p>
                  </a:txBody>
                  <a:tcPr marT="91425" marB="91425" marR="91425" marL="91425"/>
                </a:tc>
              </a:tr>
              <a:tr h="200025">
                <a:tc>
                  <a:txBody>
                    <a:bodyPr/>
                    <a:lstStyle/>
                    <a:p>
                      <a:pPr indent="0" lvl="0" marL="0" rtl="0" algn="l">
                        <a:spcBef>
                          <a:spcPts val="0"/>
                        </a:spcBef>
                        <a:spcAft>
                          <a:spcPts val="0"/>
                        </a:spcAft>
                        <a:buNone/>
                      </a:pPr>
                      <a:r>
                        <a:rPr b="1" lang="en-US"/>
                        <a:t>Desarrollo de software</a:t>
                      </a:r>
                      <a:endParaRPr b="1"/>
                    </a:p>
                  </a:txBody>
                  <a:tcPr marT="91425" marB="91425" marR="91425" marL="91425"/>
                </a:tc>
                <a:tc>
                  <a:txBody>
                    <a:bodyPr/>
                    <a:lstStyle/>
                    <a:p>
                      <a:pPr indent="0" lvl="0" marL="0" rtl="0" algn="l">
                        <a:spcBef>
                          <a:spcPts val="0"/>
                        </a:spcBef>
                        <a:spcAft>
                          <a:spcPts val="0"/>
                        </a:spcAft>
                        <a:buNone/>
                      </a:pPr>
                      <a:r>
                        <a:rPr lang="en-US" sz="1700"/>
                        <a:t>Los desarrolladores usan Docker para crear entornos idénticos en desarrollo, pruebas y producción, evitando errores por diferencias de configuración.</a:t>
                      </a:r>
                      <a:endParaRPr sz="1700"/>
                    </a:p>
                  </a:txBody>
                  <a:tcPr marT="91425" marB="91425" marR="91425" marL="91425"/>
                </a:tc>
              </a:tr>
              <a:tr h="200025">
                <a:tc>
                  <a:txBody>
                    <a:bodyPr/>
                    <a:lstStyle/>
                    <a:p>
                      <a:pPr indent="0" lvl="0" marL="0" rtl="0" algn="l">
                        <a:spcBef>
                          <a:spcPts val="0"/>
                        </a:spcBef>
                        <a:spcAft>
                          <a:spcPts val="0"/>
                        </a:spcAft>
                        <a:buNone/>
                      </a:pPr>
                      <a:r>
                        <a:rPr b="1" lang="en-US"/>
                        <a:t>Integración y entrega continua (CI/CD)</a:t>
                      </a:r>
                      <a:endParaRPr b="1"/>
                    </a:p>
                  </a:txBody>
                  <a:tcPr marT="91425" marB="91425" marR="91425" marL="91425"/>
                </a:tc>
                <a:tc>
                  <a:txBody>
                    <a:bodyPr/>
                    <a:lstStyle/>
                    <a:p>
                      <a:pPr indent="0" lvl="0" marL="0" rtl="0" algn="l">
                        <a:spcBef>
                          <a:spcPts val="0"/>
                        </a:spcBef>
                        <a:spcAft>
                          <a:spcPts val="0"/>
                        </a:spcAft>
                        <a:buNone/>
                      </a:pPr>
                      <a:r>
                        <a:rPr lang="en-US" sz="1700"/>
                        <a:t>Docker es clave en pipelines automatizados (GitLab CI, Jenkins, GitHub Actions) para compilar, testear y desplegar aplicaciones.</a:t>
                      </a:r>
                      <a:endParaRPr sz="1700"/>
                    </a:p>
                  </a:txBody>
                  <a:tcPr marT="91425" marB="91425" marR="91425" marL="91425"/>
                </a:tc>
              </a:tr>
              <a:tr h="200025">
                <a:tc>
                  <a:txBody>
                    <a:bodyPr/>
                    <a:lstStyle/>
                    <a:p>
                      <a:pPr indent="0" lvl="0" marL="0" rtl="0" algn="l">
                        <a:spcBef>
                          <a:spcPts val="0"/>
                        </a:spcBef>
                        <a:spcAft>
                          <a:spcPts val="0"/>
                        </a:spcAft>
                        <a:buNone/>
                      </a:pPr>
                      <a:r>
                        <a:rPr b="1" lang="en-US"/>
                        <a:t>Educación y capacitación</a:t>
                      </a:r>
                      <a:endParaRPr b="1"/>
                    </a:p>
                  </a:txBody>
                  <a:tcPr marT="91425" marB="91425" marR="91425" marL="91425"/>
                </a:tc>
                <a:tc>
                  <a:txBody>
                    <a:bodyPr/>
                    <a:lstStyle/>
                    <a:p>
                      <a:pPr indent="0" lvl="0" marL="0" rtl="0" algn="l">
                        <a:spcBef>
                          <a:spcPts val="0"/>
                        </a:spcBef>
                        <a:spcAft>
                          <a:spcPts val="0"/>
                        </a:spcAft>
                        <a:buNone/>
                      </a:pPr>
                      <a:r>
                        <a:rPr lang="en-US" sz="1700"/>
                        <a:t>Laboratorios virtuales y entornos de práctica se implementan en contenedores para permitir despliegues rápidos y seguros.</a:t>
                      </a:r>
                      <a:endParaRPr sz="1700"/>
                    </a:p>
                  </a:txBody>
                  <a:tcPr marT="91425" marB="91425" marR="91425" marL="91425"/>
                </a:tc>
              </a:tr>
              <a:tr h="200025">
                <a:tc>
                  <a:txBody>
                    <a:bodyPr/>
                    <a:lstStyle/>
                    <a:p>
                      <a:pPr indent="0" lvl="0" marL="0" rtl="0" algn="l">
                        <a:spcBef>
                          <a:spcPts val="0"/>
                        </a:spcBef>
                        <a:spcAft>
                          <a:spcPts val="0"/>
                        </a:spcAft>
                        <a:buNone/>
                      </a:pPr>
                      <a:r>
                        <a:rPr b="1" lang="en-US"/>
                        <a:t>Servicios financieros y banca</a:t>
                      </a:r>
                      <a:endParaRPr b="1"/>
                    </a:p>
                  </a:txBody>
                  <a:tcPr marT="91425" marB="91425" marR="91425" marL="91425"/>
                </a:tc>
                <a:tc>
                  <a:txBody>
                    <a:bodyPr/>
                    <a:lstStyle/>
                    <a:p>
                      <a:pPr indent="0" lvl="0" marL="0" rtl="0" algn="l">
                        <a:spcBef>
                          <a:spcPts val="0"/>
                        </a:spcBef>
                        <a:spcAft>
                          <a:spcPts val="0"/>
                        </a:spcAft>
                        <a:buNone/>
                      </a:pPr>
                      <a:r>
                        <a:rPr lang="en-US" sz="1700"/>
                        <a:t>Contenedores permiten escalar servicios críticos como APIs de pago, autenticación y análisis en tiempo real con alta disponibilidad.</a:t>
                      </a:r>
                      <a:endParaRPr sz="1700"/>
                    </a:p>
                  </a:txBody>
                  <a:tcPr marT="91425" marB="91425" marR="91425" marL="91425"/>
                </a:tc>
              </a:tr>
              <a:tr h="200025">
                <a:tc>
                  <a:txBody>
                    <a:bodyPr/>
                    <a:lstStyle/>
                    <a:p>
                      <a:pPr indent="0" lvl="0" marL="0" rtl="0" algn="l">
                        <a:spcBef>
                          <a:spcPts val="0"/>
                        </a:spcBef>
                        <a:spcAft>
                          <a:spcPts val="0"/>
                        </a:spcAft>
                        <a:buNone/>
                      </a:pPr>
                      <a:r>
                        <a:rPr b="1" lang="en-US"/>
                        <a:t>Empresas tecnológicas (ej. Netflix, Spotify)</a:t>
                      </a:r>
                      <a:endParaRPr b="1"/>
                    </a:p>
                  </a:txBody>
                  <a:tcPr marT="91425" marB="91425" marR="91425" marL="91425"/>
                </a:tc>
                <a:tc>
                  <a:txBody>
                    <a:bodyPr/>
                    <a:lstStyle/>
                    <a:p>
                      <a:pPr indent="0" lvl="0" marL="0" rtl="0" algn="l">
                        <a:spcBef>
                          <a:spcPts val="0"/>
                        </a:spcBef>
                        <a:spcAft>
                          <a:spcPts val="0"/>
                        </a:spcAft>
                        <a:buNone/>
                      </a:pPr>
                      <a:r>
                        <a:rPr lang="en-US" sz="1700"/>
                        <a:t>Utilizan microservicios desplegados en contenedores orquestados por Kubernetes para escalar horizontalmente de forma dinámica.</a:t>
                      </a:r>
                      <a:endParaRPr sz="1700"/>
                    </a:p>
                  </a:txBody>
                  <a:tcPr marT="91425" marB="91425" marR="91425" marL="91425"/>
                </a:tc>
              </a:tr>
              <a:tr h="200025">
                <a:tc>
                  <a:txBody>
                    <a:bodyPr/>
                    <a:lstStyle/>
                    <a:p>
                      <a:pPr indent="0" lvl="0" marL="0" rtl="0" algn="l">
                        <a:spcBef>
                          <a:spcPts val="0"/>
                        </a:spcBef>
                        <a:spcAft>
                          <a:spcPts val="0"/>
                        </a:spcAft>
                        <a:buNone/>
                      </a:pPr>
                      <a:r>
                        <a:rPr b="1" lang="en-US"/>
                        <a:t>Investigación y ciencia de datos</a:t>
                      </a:r>
                      <a:endParaRPr b="1"/>
                    </a:p>
                  </a:txBody>
                  <a:tcPr marT="91425" marB="91425" marR="91425" marL="91425"/>
                </a:tc>
                <a:tc>
                  <a:txBody>
                    <a:bodyPr/>
                    <a:lstStyle/>
                    <a:p>
                      <a:pPr indent="0" lvl="0" marL="0" rtl="0" algn="l">
                        <a:spcBef>
                          <a:spcPts val="0"/>
                        </a:spcBef>
                        <a:spcAft>
                          <a:spcPts val="0"/>
                        </a:spcAft>
                        <a:buNone/>
                      </a:pPr>
                      <a:r>
                        <a:rPr lang="en-US" sz="1700"/>
                        <a:t>Científicos y analistas empaquetan sus herramientas en contenedores para asegurar reproducibilidad de resultados en distintos entornos.</a:t>
                      </a:r>
                      <a:endParaRPr sz="1700"/>
                    </a:p>
                  </a:txBody>
                  <a:tcPr marT="91425" marB="91425" marR="91425" marL="91425"/>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g35ef5c160c3_0_4"/>
          <p:cNvSpPr txBox="1"/>
          <p:nvPr/>
        </p:nvSpPr>
        <p:spPr>
          <a:xfrm>
            <a:off x="4648150" y="296300"/>
            <a:ext cx="6285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500"/>
              <a:t>Valores y Actitudes Desarrolladas</a:t>
            </a:r>
            <a:endParaRPr sz="2500"/>
          </a:p>
        </p:txBody>
      </p:sp>
      <p:graphicFrame>
        <p:nvGraphicFramePr>
          <p:cNvPr id="643" name="Google Shape;643;g35ef5c160c3_0_4"/>
          <p:cNvGraphicFramePr/>
          <p:nvPr/>
        </p:nvGraphicFramePr>
        <p:xfrm>
          <a:off x="1122150" y="1930325"/>
          <a:ext cx="3000000" cy="3000000"/>
        </p:xfrm>
        <a:graphic>
          <a:graphicData uri="http://schemas.openxmlformats.org/drawingml/2006/table">
            <a:tbl>
              <a:tblPr>
                <a:noFill/>
                <a:tableStyleId>{0E8DF9C2-9062-47FB-B56D-FD4D09FC30EA}</a:tableStyleId>
              </a:tblPr>
              <a:tblGrid>
                <a:gridCol w="1844750"/>
                <a:gridCol w="10236325"/>
              </a:tblGrid>
              <a:tr h="421300">
                <a:tc>
                  <a:txBody>
                    <a:bodyPr/>
                    <a:lstStyle/>
                    <a:p>
                      <a:pPr indent="0" lvl="0" marL="0" rtl="0" algn="ctr">
                        <a:lnSpc>
                          <a:spcPct val="115000"/>
                        </a:lnSpc>
                        <a:spcBef>
                          <a:spcPts val="0"/>
                        </a:spcBef>
                        <a:spcAft>
                          <a:spcPts val="0"/>
                        </a:spcAft>
                        <a:buNone/>
                      </a:pPr>
                      <a:r>
                        <a:rPr b="1" lang="en-US" sz="1500"/>
                        <a:t>Valor / Actitud</a:t>
                      </a:r>
                      <a:endParaRPr b="1" sz="1500"/>
                    </a:p>
                  </a:txBody>
                  <a:tcPr marT="91425" marB="91425" marR="91425" marL="91425"/>
                </a:tc>
                <a:tc>
                  <a:txBody>
                    <a:bodyPr/>
                    <a:lstStyle/>
                    <a:p>
                      <a:pPr indent="0" lvl="0" marL="0" rtl="0" algn="ctr">
                        <a:lnSpc>
                          <a:spcPct val="115000"/>
                        </a:lnSpc>
                        <a:spcBef>
                          <a:spcPts val="0"/>
                        </a:spcBef>
                        <a:spcAft>
                          <a:spcPts val="0"/>
                        </a:spcAft>
                        <a:buNone/>
                      </a:pPr>
                      <a:r>
                        <a:rPr b="1" lang="en-US" sz="1500"/>
                        <a:t>Aplicación en el uso de Docker y contenedores</a:t>
                      </a:r>
                      <a:endParaRPr b="1" sz="1500"/>
                    </a:p>
                  </a:txBody>
                  <a:tcPr marT="91425" marB="91425" marR="91425" marL="91425"/>
                </a:tc>
              </a:tr>
              <a:tr h="679250">
                <a:tc>
                  <a:txBody>
                    <a:bodyPr/>
                    <a:lstStyle/>
                    <a:p>
                      <a:pPr indent="0" lvl="0" marL="0" rtl="0" algn="l">
                        <a:spcBef>
                          <a:spcPts val="0"/>
                        </a:spcBef>
                        <a:spcAft>
                          <a:spcPts val="0"/>
                        </a:spcAft>
                        <a:buNone/>
                      </a:pPr>
                      <a:r>
                        <a:rPr b="1" lang="en-US" sz="1500"/>
                        <a:t>Responsabilidad</a:t>
                      </a:r>
                      <a:endParaRPr b="1" sz="1500"/>
                    </a:p>
                  </a:txBody>
                  <a:tcPr marT="91425" marB="91425" marR="91425" marL="91425"/>
                </a:tc>
                <a:tc>
                  <a:txBody>
                    <a:bodyPr/>
                    <a:lstStyle/>
                    <a:p>
                      <a:pPr indent="0" lvl="0" marL="0" rtl="0" algn="l">
                        <a:spcBef>
                          <a:spcPts val="0"/>
                        </a:spcBef>
                        <a:spcAft>
                          <a:spcPts val="0"/>
                        </a:spcAft>
                        <a:buNone/>
                      </a:pPr>
                      <a:r>
                        <a:rPr lang="en-US" sz="1800"/>
                        <a:t>La gestión de imágenes y contenedores requiere cuidado para evitar configuraciones inseguras o pérdidas de datos.</a:t>
                      </a:r>
                      <a:endParaRPr sz="1800"/>
                    </a:p>
                  </a:txBody>
                  <a:tcPr marT="91425" marB="91425" marR="91425" marL="91425"/>
                </a:tc>
              </a:tr>
              <a:tr h="679250">
                <a:tc>
                  <a:txBody>
                    <a:bodyPr/>
                    <a:lstStyle/>
                    <a:p>
                      <a:pPr indent="0" lvl="0" marL="0" rtl="0" algn="l">
                        <a:spcBef>
                          <a:spcPts val="0"/>
                        </a:spcBef>
                        <a:spcAft>
                          <a:spcPts val="0"/>
                        </a:spcAft>
                        <a:buNone/>
                      </a:pPr>
                      <a:r>
                        <a:rPr b="1" lang="en-US" sz="1500"/>
                        <a:t>Autonomía</a:t>
                      </a:r>
                      <a:endParaRPr b="1" sz="1500"/>
                    </a:p>
                  </a:txBody>
                  <a:tcPr marT="91425" marB="91425" marR="91425" marL="91425"/>
                </a:tc>
                <a:tc>
                  <a:txBody>
                    <a:bodyPr/>
                    <a:lstStyle/>
                    <a:p>
                      <a:pPr indent="0" lvl="0" marL="0" rtl="0" algn="l">
                        <a:spcBef>
                          <a:spcPts val="0"/>
                        </a:spcBef>
                        <a:spcAft>
                          <a:spcPts val="0"/>
                        </a:spcAft>
                        <a:buNone/>
                      </a:pPr>
                      <a:r>
                        <a:rPr lang="en-US" sz="1800"/>
                        <a:t>Aprender a usar Docker fomenta la capacidad de resolver problemas técnicos por cuenta propia.</a:t>
                      </a:r>
                      <a:endParaRPr sz="1800"/>
                    </a:p>
                  </a:txBody>
                  <a:tcPr marT="91425" marB="91425" marR="91425" marL="91425"/>
                </a:tc>
              </a:tr>
              <a:tr h="679250">
                <a:tc>
                  <a:txBody>
                    <a:bodyPr/>
                    <a:lstStyle/>
                    <a:p>
                      <a:pPr indent="0" lvl="0" marL="0" rtl="0" algn="l">
                        <a:spcBef>
                          <a:spcPts val="0"/>
                        </a:spcBef>
                        <a:spcAft>
                          <a:spcPts val="0"/>
                        </a:spcAft>
                        <a:buNone/>
                      </a:pPr>
                      <a:r>
                        <a:rPr b="1" lang="en-US" sz="1500"/>
                        <a:t>Colaboración</a:t>
                      </a:r>
                      <a:endParaRPr b="1" sz="1500"/>
                    </a:p>
                  </a:txBody>
                  <a:tcPr marT="91425" marB="91425" marR="91425" marL="91425"/>
                </a:tc>
                <a:tc>
                  <a:txBody>
                    <a:bodyPr/>
                    <a:lstStyle/>
                    <a:p>
                      <a:pPr indent="0" lvl="0" marL="0" rtl="0" algn="l">
                        <a:spcBef>
                          <a:spcPts val="0"/>
                        </a:spcBef>
                        <a:spcAft>
                          <a:spcPts val="0"/>
                        </a:spcAft>
                        <a:buNone/>
                      </a:pPr>
                      <a:r>
                        <a:rPr lang="en-US" sz="1800"/>
                        <a:t>Las imágenes pueden compartirse fácilmente, promoviendo el trabajo en equipo y la integración continua.</a:t>
                      </a:r>
                      <a:endParaRPr sz="1800"/>
                    </a:p>
                  </a:txBody>
                  <a:tcPr marT="91425" marB="91425" marR="91425" marL="91425"/>
                </a:tc>
              </a:tr>
              <a:tr h="679250">
                <a:tc>
                  <a:txBody>
                    <a:bodyPr/>
                    <a:lstStyle/>
                    <a:p>
                      <a:pPr indent="0" lvl="0" marL="0" rtl="0" algn="l">
                        <a:spcBef>
                          <a:spcPts val="0"/>
                        </a:spcBef>
                        <a:spcAft>
                          <a:spcPts val="0"/>
                        </a:spcAft>
                        <a:buNone/>
                      </a:pPr>
                      <a:r>
                        <a:rPr b="1" lang="en-US" sz="1500"/>
                        <a:t>Disciplina</a:t>
                      </a:r>
                      <a:endParaRPr b="1" sz="1500"/>
                    </a:p>
                  </a:txBody>
                  <a:tcPr marT="91425" marB="91425" marR="91425" marL="91425"/>
                </a:tc>
                <a:tc>
                  <a:txBody>
                    <a:bodyPr/>
                    <a:lstStyle/>
                    <a:p>
                      <a:pPr indent="0" lvl="0" marL="0" rtl="0" algn="l">
                        <a:spcBef>
                          <a:spcPts val="0"/>
                        </a:spcBef>
                        <a:spcAft>
                          <a:spcPts val="0"/>
                        </a:spcAft>
                        <a:buNone/>
                      </a:pPr>
                      <a:r>
                        <a:rPr lang="en-US" sz="1800"/>
                        <a:t>Mantener contenedores limpios, versiones controladas y documentación clara exige orden y consistencia.</a:t>
                      </a:r>
                      <a:endParaRPr sz="1800"/>
                    </a:p>
                  </a:txBody>
                  <a:tcPr marT="91425" marB="91425" marR="91425" marL="91425"/>
                </a:tc>
              </a:tr>
              <a:tr h="679250">
                <a:tc>
                  <a:txBody>
                    <a:bodyPr/>
                    <a:lstStyle/>
                    <a:p>
                      <a:pPr indent="0" lvl="0" marL="0" rtl="0" algn="l">
                        <a:spcBef>
                          <a:spcPts val="0"/>
                        </a:spcBef>
                        <a:spcAft>
                          <a:spcPts val="0"/>
                        </a:spcAft>
                        <a:buNone/>
                      </a:pPr>
                      <a:r>
                        <a:rPr b="1" lang="en-US" sz="1500"/>
                        <a:t>Pensamiento lógico</a:t>
                      </a:r>
                      <a:endParaRPr b="1" sz="1500"/>
                    </a:p>
                  </a:txBody>
                  <a:tcPr marT="91425" marB="91425" marR="91425" marL="91425"/>
                </a:tc>
                <a:tc>
                  <a:txBody>
                    <a:bodyPr/>
                    <a:lstStyle/>
                    <a:p>
                      <a:pPr indent="0" lvl="0" marL="0" rtl="0" algn="l">
                        <a:spcBef>
                          <a:spcPts val="0"/>
                        </a:spcBef>
                        <a:spcAft>
                          <a:spcPts val="0"/>
                        </a:spcAft>
                        <a:buNone/>
                      </a:pPr>
                      <a:r>
                        <a:rPr lang="en-US" sz="1800"/>
                        <a:t>Construir Dockerfiles y diagnosticar errores mejora la capacidad de razonamiento estructurado.</a:t>
                      </a:r>
                      <a:endParaRPr sz="1800"/>
                    </a:p>
                  </a:txBody>
                  <a:tcPr marT="91425" marB="91425" marR="91425" marL="91425"/>
                </a:tc>
              </a:tr>
              <a:tr h="679250">
                <a:tc>
                  <a:txBody>
                    <a:bodyPr/>
                    <a:lstStyle/>
                    <a:p>
                      <a:pPr indent="0" lvl="0" marL="0" rtl="0" algn="l">
                        <a:spcBef>
                          <a:spcPts val="0"/>
                        </a:spcBef>
                        <a:spcAft>
                          <a:spcPts val="0"/>
                        </a:spcAft>
                        <a:buNone/>
                      </a:pPr>
                      <a:r>
                        <a:rPr b="1" lang="en-US" sz="1500"/>
                        <a:t>Ética profesional</a:t>
                      </a:r>
                      <a:endParaRPr b="1" sz="1500"/>
                    </a:p>
                  </a:txBody>
                  <a:tcPr marT="91425" marB="91425" marR="91425" marL="91425"/>
                </a:tc>
                <a:tc>
                  <a:txBody>
                    <a:bodyPr/>
                    <a:lstStyle/>
                    <a:p>
                      <a:pPr indent="0" lvl="0" marL="0" rtl="0" algn="l">
                        <a:spcBef>
                          <a:spcPts val="0"/>
                        </a:spcBef>
                        <a:spcAft>
                          <a:spcPts val="0"/>
                        </a:spcAft>
                        <a:buNone/>
                      </a:pPr>
                      <a:r>
                        <a:rPr lang="en-US" sz="1800"/>
                        <a:t>Uso responsable de herramientas de código abierto y respeto por licencias y buenas prácticas de seguridad.</a:t>
                      </a:r>
                      <a:endParaRPr sz="1800"/>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g35c6a5759a6_0_273"/>
          <p:cNvSpPr txBox="1"/>
          <p:nvPr/>
        </p:nvSpPr>
        <p:spPr>
          <a:xfrm>
            <a:off x="5885375" y="362400"/>
            <a:ext cx="36984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300"/>
              <a:t>Referencias y Recursos</a:t>
            </a:r>
            <a:endParaRPr b="1" sz="2300"/>
          </a:p>
        </p:txBody>
      </p:sp>
      <p:sp>
        <p:nvSpPr>
          <p:cNvPr id="650" name="Google Shape;650;g35c6a5759a6_0_273"/>
          <p:cNvSpPr txBox="1"/>
          <p:nvPr/>
        </p:nvSpPr>
        <p:spPr>
          <a:xfrm>
            <a:off x="4439450" y="2189525"/>
            <a:ext cx="7093500" cy="31092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dk2"/>
              </a:buClr>
              <a:buSzPts val="1900"/>
              <a:buChar char="●"/>
            </a:pPr>
            <a:r>
              <a:rPr b="1" lang="en-US" sz="1900">
                <a:solidFill>
                  <a:schemeClr val="dk2"/>
                </a:solidFill>
              </a:rPr>
              <a:t>https://docs.docker.com</a:t>
            </a:r>
            <a:br>
              <a:rPr b="1" lang="en-US" sz="1900">
                <a:solidFill>
                  <a:schemeClr val="dk2"/>
                </a:solidFill>
              </a:rPr>
            </a:br>
            <a:endParaRPr b="1" sz="1900">
              <a:solidFill>
                <a:schemeClr val="dk2"/>
              </a:solidFill>
            </a:endParaRPr>
          </a:p>
          <a:p>
            <a:pPr indent="-349250" lvl="0" marL="457200" rtl="0" algn="l">
              <a:spcBef>
                <a:spcPts val="0"/>
              </a:spcBef>
              <a:spcAft>
                <a:spcPts val="0"/>
              </a:spcAft>
              <a:buSzPts val="1900"/>
              <a:buChar char="●"/>
            </a:pPr>
            <a:r>
              <a:rPr b="1" lang="en-US" sz="1900" u="sng">
                <a:solidFill>
                  <a:schemeClr val="dk2"/>
                </a:solidFill>
                <a:hlinkClick r:id="rId3">
                  <a:extLst>
                    <a:ext uri="{A12FA001-AC4F-418D-AE19-62706E023703}">
                      <ahyp:hlinkClr val="tx"/>
                    </a:ext>
                  </a:extLst>
                </a:hlinkClick>
              </a:rPr>
              <a:t>https://github.com/docker/compose</a:t>
            </a:r>
            <a:br>
              <a:rPr b="1" lang="en-US" sz="1900" u="sng">
                <a:solidFill>
                  <a:schemeClr val="dk2"/>
                </a:solidFill>
                <a:hlinkClick r:id="rId4">
                  <a:extLst>
                    <a:ext uri="{A12FA001-AC4F-418D-AE19-62706E023703}">
                      <ahyp:hlinkClr val="tx"/>
                    </a:ext>
                  </a:extLst>
                </a:hlinkClick>
              </a:rPr>
            </a:br>
            <a:endParaRPr b="1" sz="1900" u="sng">
              <a:solidFill>
                <a:schemeClr val="dk2"/>
              </a:solidFill>
            </a:endParaRPr>
          </a:p>
          <a:p>
            <a:pPr indent="-349250" lvl="0" marL="457200" rtl="0" algn="l">
              <a:spcBef>
                <a:spcPts val="0"/>
              </a:spcBef>
              <a:spcAft>
                <a:spcPts val="0"/>
              </a:spcAft>
              <a:buClr>
                <a:schemeClr val="dk2"/>
              </a:buClr>
              <a:buSzPts val="1900"/>
              <a:buChar char="●"/>
            </a:pPr>
            <a:r>
              <a:rPr b="1" lang="en-US" sz="1900">
                <a:solidFill>
                  <a:schemeClr val="dk2"/>
                </a:solidFill>
              </a:rPr>
              <a:t>Play with Docker (laboratorio online)</a:t>
            </a:r>
            <a:br>
              <a:rPr b="1" lang="en-US" sz="1900">
                <a:solidFill>
                  <a:schemeClr val="dk2"/>
                </a:solidFill>
              </a:rPr>
            </a:br>
            <a:endParaRPr b="1" sz="1900">
              <a:solidFill>
                <a:schemeClr val="dk2"/>
              </a:solidFill>
            </a:endParaRPr>
          </a:p>
          <a:p>
            <a:pPr indent="-349250" lvl="0" marL="457200" rtl="0" algn="l">
              <a:spcBef>
                <a:spcPts val="0"/>
              </a:spcBef>
              <a:spcAft>
                <a:spcPts val="0"/>
              </a:spcAft>
              <a:buClr>
                <a:schemeClr val="dk2"/>
              </a:buClr>
              <a:buSzPts val="1900"/>
              <a:buChar char="●"/>
            </a:pPr>
            <a:r>
              <a:rPr b="1" lang="en-US" sz="1900">
                <a:solidFill>
                  <a:schemeClr val="dk2"/>
                </a:solidFill>
              </a:rPr>
              <a:t>Dockerfile Best Practices</a:t>
            </a:r>
            <a:br>
              <a:rPr b="1" lang="en-US" sz="1900">
                <a:solidFill>
                  <a:schemeClr val="dk2"/>
                </a:solidFill>
              </a:rPr>
            </a:br>
            <a:endParaRPr b="1" sz="1900">
              <a:solidFill>
                <a:schemeClr val="dk2"/>
              </a:solidFill>
            </a:endParaRPr>
          </a:p>
          <a:p>
            <a:pPr indent="-349250" lvl="0" marL="457200" rtl="0" algn="l">
              <a:spcBef>
                <a:spcPts val="0"/>
              </a:spcBef>
              <a:spcAft>
                <a:spcPts val="0"/>
              </a:spcAft>
              <a:buClr>
                <a:schemeClr val="dk2"/>
              </a:buClr>
              <a:buSzPts val="1900"/>
              <a:buChar char="●"/>
            </a:pPr>
            <a:r>
              <a:rPr b="1" lang="en-US" sz="1900">
                <a:solidFill>
                  <a:schemeClr val="dk2"/>
                </a:solidFill>
              </a:rPr>
              <a:t>Documentación oficial de imágenes base (</a:t>
            </a:r>
            <a:r>
              <a:rPr b="1" lang="en-US" sz="1900">
                <a:solidFill>
                  <a:schemeClr val="dk2"/>
                </a:solidFill>
                <a:latin typeface="Roboto Mono"/>
                <a:ea typeface="Roboto Mono"/>
                <a:cs typeface="Roboto Mono"/>
                <a:sym typeface="Roboto Mono"/>
              </a:rPr>
              <a:t>node</a:t>
            </a:r>
            <a:r>
              <a:rPr b="1" lang="en-US" sz="1900">
                <a:solidFill>
                  <a:schemeClr val="dk2"/>
                </a:solidFill>
              </a:rPr>
              <a:t>, </a:t>
            </a:r>
            <a:r>
              <a:rPr b="1" lang="en-US" sz="1900">
                <a:solidFill>
                  <a:schemeClr val="dk2"/>
                </a:solidFill>
                <a:latin typeface="Roboto Mono"/>
                <a:ea typeface="Roboto Mono"/>
                <a:cs typeface="Roboto Mono"/>
                <a:sym typeface="Roboto Mono"/>
              </a:rPr>
              <a:t>golang</a:t>
            </a:r>
            <a:r>
              <a:rPr b="1" lang="en-US" sz="1900">
                <a:solidFill>
                  <a:schemeClr val="dk2"/>
                </a:solidFill>
              </a:rPr>
              <a:t>, </a:t>
            </a:r>
            <a:r>
              <a:rPr b="1" lang="en-US" sz="1900">
                <a:solidFill>
                  <a:schemeClr val="dk2"/>
                </a:solidFill>
                <a:latin typeface="Roboto Mono"/>
                <a:ea typeface="Roboto Mono"/>
                <a:cs typeface="Roboto Mono"/>
                <a:sym typeface="Roboto Mono"/>
              </a:rPr>
              <a:t>mysql</a:t>
            </a:r>
            <a:r>
              <a:rPr b="1" lang="en-US" sz="1900">
                <a:solidFill>
                  <a:schemeClr val="dk2"/>
                </a:solidFill>
              </a:rPr>
              <a:t>, etc.)</a:t>
            </a:r>
            <a:endParaRPr b="1" sz="19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g2d95cbd41b9_0_556"/>
          <p:cNvSpPr txBox="1"/>
          <p:nvPr>
            <p:ph type="ctrTitle"/>
          </p:nvPr>
        </p:nvSpPr>
        <p:spPr>
          <a:xfrm>
            <a:off x="5659440" y="2525440"/>
            <a:ext cx="8028000" cy="25263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6400"/>
              <a:buNone/>
            </a:pPr>
            <a:r>
              <a:t/>
            </a:r>
            <a:endParaRPr/>
          </a:p>
        </p:txBody>
      </p:sp>
      <p:sp>
        <p:nvSpPr>
          <p:cNvPr id="656" name="Google Shape;656;g2d95cbd41b9_0_556"/>
          <p:cNvSpPr txBox="1"/>
          <p:nvPr>
            <p:ph idx="1" type="subTitle"/>
          </p:nvPr>
        </p:nvSpPr>
        <p:spPr>
          <a:xfrm>
            <a:off x="8134320" y="6279880"/>
            <a:ext cx="5553000" cy="8097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2100"/>
              <a:buNone/>
            </a:pPr>
            <a:r>
              <a:t/>
            </a:r>
            <a:endParaRPr/>
          </a:p>
        </p:txBody>
      </p:sp>
      <p:pic>
        <p:nvPicPr>
          <p:cNvPr id="657" name="Google Shape;657;g2d95cbd41b9_0_556"/>
          <p:cNvPicPr preferRelativeResize="0"/>
          <p:nvPr/>
        </p:nvPicPr>
        <p:blipFill rotWithShape="1">
          <a:blip r:embed="rId3">
            <a:alphaModFix/>
          </a:blip>
          <a:srcRect b="0" l="0" r="0" t="0"/>
          <a:stretch/>
        </p:blipFill>
        <p:spPr>
          <a:xfrm>
            <a:off x="-57960" y="0"/>
            <a:ext cx="14592399" cy="8229600"/>
          </a:xfrm>
          <a:prstGeom prst="rect">
            <a:avLst/>
          </a:prstGeom>
          <a:noFill/>
          <a:ln>
            <a:noFill/>
          </a:ln>
        </p:spPr>
      </p:pic>
      <p:sp>
        <p:nvSpPr>
          <p:cNvPr id="658" name="Google Shape;658;g2d95cbd41b9_0_556"/>
          <p:cNvSpPr txBox="1"/>
          <p:nvPr/>
        </p:nvSpPr>
        <p:spPr>
          <a:xfrm>
            <a:off x="7457080" y="3830120"/>
            <a:ext cx="6487200" cy="818700"/>
          </a:xfrm>
          <a:prstGeom prst="rect">
            <a:avLst/>
          </a:prstGeom>
          <a:noFill/>
          <a:ln>
            <a:noFill/>
          </a:ln>
        </p:spPr>
        <p:txBody>
          <a:bodyPr anchorCtr="0" anchor="t" bIns="146275" lIns="146275" spcFirstLastPara="1" rIns="146275" wrap="square" tIns="146275">
            <a:spAutoFit/>
          </a:bodyPr>
          <a:lstStyle/>
          <a:p>
            <a:pPr indent="0" lvl="0" marL="0" marR="0" rtl="0" algn="l">
              <a:lnSpc>
                <a:spcPct val="100000"/>
              </a:lnSpc>
              <a:spcBef>
                <a:spcPts val="0"/>
              </a:spcBef>
              <a:spcAft>
                <a:spcPts val="0"/>
              </a:spcAft>
              <a:buClr>
                <a:srgbClr val="000000"/>
              </a:buClr>
              <a:buSzPts val="2900"/>
              <a:buFont typeface="Arial"/>
              <a:buNone/>
            </a:pPr>
            <a:r>
              <a:rPr b="0" i="0" lang="en-US" sz="3400" u="none" cap="none" strike="noStrike">
                <a:solidFill>
                  <a:schemeClr val="dk1"/>
                </a:solidFill>
                <a:latin typeface="Impact"/>
                <a:ea typeface="Impact"/>
                <a:cs typeface="Impact"/>
                <a:sym typeface="Impact"/>
              </a:rPr>
              <a:t>GRACIAS!!</a:t>
            </a:r>
            <a:endParaRPr b="0" i="0" sz="3400" u="none" cap="none" strike="noStrike">
              <a:solidFill>
                <a:schemeClr val="dk1"/>
              </a:solidFill>
              <a:latin typeface="Impact"/>
              <a:ea typeface="Impact"/>
              <a:cs typeface="Impact"/>
              <a:sym typeface="Impac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g2d95cbd41b9_0_293"/>
          <p:cNvSpPr txBox="1"/>
          <p:nvPr>
            <p:ph type="title"/>
          </p:nvPr>
        </p:nvSpPr>
        <p:spPr>
          <a:xfrm>
            <a:off x="2076000" y="630000"/>
            <a:ext cx="11262300" cy="14625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3800"/>
              <a:buNone/>
            </a:pPr>
            <a:r>
              <a:rPr lang="en-US"/>
              <a:t>Agenda</a:t>
            </a:r>
            <a:endParaRPr/>
          </a:p>
        </p:txBody>
      </p:sp>
      <p:sp>
        <p:nvSpPr>
          <p:cNvPr id="347" name="Google Shape;347;g2d95cbd41b9_0_293"/>
          <p:cNvSpPr txBox="1"/>
          <p:nvPr>
            <p:ph idx="1" type="body"/>
          </p:nvPr>
        </p:nvSpPr>
        <p:spPr>
          <a:xfrm>
            <a:off x="2347200" y="2184926"/>
            <a:ext cx="10719900" cy="5398500"/>
          </a:xfrm>
          <a:prstGeom prst="rect">
            <a:avLst/>
          </a:prstGeom>
          <a:solidFill>
            <a:schemeClr val="dk1"/>
          </a:solidFill>
          <a:ln>
            <a:noFill/>
          </a:ln>
        </p:spPr>
        <p:txBody>
          <a:bodyPr anchorCtr="0" anchor="t" bIns="146275" lIns="146275" spcFirstLastPara="1" rIns="146275" wrap="square" tIns="146275">
            <a:noAutofit/>
          </a:bodyPr>
          <a:lstStyle/>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Revisar su DTT</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Enunciado del Proyecto</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DUDAS</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contenedores</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docker: conceptos básicos</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Dockerfile y construcción de imágenes</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Gestión de contenedores con Docker</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Almacenamiento</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Seguridad en contenedores</a:t>
            </a:r>
            <a:endParaRPr sz="34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Ejemplo práctico</a:t>
            </a:r>
            <a:endParaRPr sz="3800">
              <a:highlight>
                <a:schemeClr val="dk1"/>
              </a:highlight>
              <a:latin typeface="Arial"/>
              <a:ea typeface="Arial"/>
              <a:cs typeface="Arial"/>
              <a:sym typeface="Arial"/>
            </a:endParaRPr>
          </a:p>
          <a:p>
            <a:pPr indent="-444500" lvl="0" marL="457200" marR="0" rtl="0" algn="l">
              <a:lnSpc>
                <a:spcPct val="95000"/>
              </a:lnSpc>
              <a:spcBef>
                <a:spcPts val="0"/>
              </a:spcBef>
              <a:spcAft>
                <a:spcPts val="0"/>
              </a:spcAft>
              <a:buSzPts val="3400"/>
              <a:buFont typeface="Arial"/>
              <a:buAutoNum type="arabicPeriod"/>
            </a:pPr>
            <a:r>
              <a:rPr lang="en-US" sz="3400">
                <a:highlight>
                  <a:schemeClr val="dk1"/>
                </a:highlight>
                <a:latin typeface="Arial"/>
                <a:ea typeface="Arial"/>
                <a:cs typeface="Arial"/>
                <a:sym typeface="Arial"/>
              </a:rPr>
              <a:t>Resolución de dudas</a:t>
            </a:r>
            <a:endParaRPr sz="3400">
              <a:highlight>
                <a:schemeClr val="dk1"/>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35c6a5759a6_0_2"/>
          <p:cNvSpPr txBox="1"/>
          <p:nvPr>
            <p:ph type="title"/>
          </p:nvPr>
        </p:nvSpPr>
        <p:spPr>
          <a:xfrm>
            <a:off x="5629392" y="635320"/>
            <a:ext cx="4136700" cy="1048200"/>
          </a:xfrm>
          <a:prstGeom prst="rect">
            <a:avLst/>
          </a:prstGeom>
          <a:noFill/>
          <a:ln>
            <a:noFill/>
          </a:ln>
        </p:spPr>
        <p:txBody>
          <a:bodyPr anchorCtr="0" anchor="t" bIns="146275" lIns="146275" spcFirstLastPara="1" rIns="146275" wrap="square" tIns="146275">
            <a:normAutofit/>
          </a:bodyPr>
          <a:lstStyle/>
          <a:p>
            <a:pPr indent="0" lvl="0" marL="0" rtl="0" algn="l">
              <a:lnSpc>
                <a:spcPct val="100000"/>
              </a:lnSpc>
              <a:spcBef>
                <a:spcPts val="0"/>
              </a:spcBef>
              <a:spcAft>
                <a:spcPts val="0"/>
              </a:spcAft>
              <a:buSzPts val="3800"/>
              <a:buNone/>
            </a:pPr>
            <a:r>
              <a:rPr lang="en-US"/>
              <a:t>Competencias</a:t>
            </a:r>
            <a:endParaRPr/>
          </a:p>
        </p:txBody>
      </p:sp>
      <p:sp>
        <p:nvSpPr>
          <p:cNvPr id="353" name="Google Shape;353;g35c6a5759a6_0_2"/>
          <p:cNvSpPr txBox="1"/>
          <p:nvPr/>
        </p:nvSpPr>
        <p:spPr>
          <a:xfrm>
            <a:off x="1947925" y="2748250"/>
            <a:ext cx="11638500" cy="1154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US" sz="2100">
                <a:solidFill>
                  <a:schemeClr val="lt1"/>
                </a:solidFill>
              </a:rPr>
              <a:t>El estudiante configura contenedores Docker para el despliegue de servicios mediante Dockerfiles y docker-compose asegurando la portabilidad y replicabilidad en entornos de desarrollo</a:t>
            </a:r>
            <a:endParaRPr sz="2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pic>
        <p:nvPicPr>
          <p:cNvPr id="359" name="Google Shape;359;g3639d0f4030_0_0"/>
          <p:cNvPicPr preferRelativeResize="0"/>
          <p:nvPr/>
        </p:nvPicPr>
        <p:blipFill>
          <a:blip r:embed="rId3">
            <a:alphaModFix/>
          </a:blip>
          <a:stretch>
            <a:fillRect/>
          </a:stretch>
        </p:blipFill>
        <p:spPr>
          <a:xfrm>
            <a:off x="43600" y="2462162"/>
            <a:ext cx="14543201" cy="3305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g35c6a5759a6_0_134"/>
          <p:cNvSpPr txBox="1"/>
          <p:nvPr>
            <p:ph type="title"/>
          </p:nvPr>
        </p:nvSpPr>
        <p:spPr>
          <a:xfrm>
            <a:off x="5760480" y="3076200"/>
            <a:ext cx="4080900" cy="1462500"/>
          </a:xfrm>
          <a:prstGeom prst="rect">
            <a:avLst/>
          </a:prstGeom>
        </p:spPr>
        <p:txBody>
          <a:bodyPr anchorCtr="0" anchor="t" bIns="146275" lIns="146275" spcFirstLastPara="1" rIns="146275" wrap="square" tIns="146275">
            <a:normAutofit/>
          </a:bodyPr>
          <a:lstStyle/>
          <a:p>
            <a:pPr indent="0" lvl="0" marL="0" rtl="0" algn="l">
              <a:spcBef>
                <a:spcPts val="0"/>
              </a:spcBef>
              <a:spcAft>
                <a:spcPts val="0"/>
              </a:spcAft>
              <a:buNone/>
            </a:pPr>
            <a:r>
              <a:rPr lang="en-US"/>
              <a:t>CONTENIDO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2d95cbd41b9_0_143"/>
          <p:cNvSpPr/>
          <p:nvPr/>
        </p:nvSpPr>
        <p:spPr>
          <a:xfrm>
            <a:off x="793790" y="3625691"/>
            <a:ext cx="10346700" cy="978300"/>
          </a:xfrm>
          <a:prstGeom prst="rect">
            <a:avLst/>
          </a:prstGeom>
          <a:noFill/>
          <a:ln>
            <a:noFill/>
          </a:ln>
        </p:spPr>
        <p:txBody>
          <a:bodyPr anchorCtr="0" anchor="t" bIns="0" lIns="0" spcFirstLastPara="1" rIns="0" wrap="square" tIns="0">
            <a:noAutofit/>
          </a:bodyPr>
          <a:lstStyle/>
          <a:p>
            <a:pPr indent="0" lvl="0" marL="0" marR="0" rtl="0" algn="l">
              <a:lnSpc>
                <a:spcPct val="125203"/>
              </a:lnSpc>
              <a:spcBef>
                <a:spcPts val="0"/>
              </a:spcBef>
              <a:spcAft>
                <a:spcPts val="0"/>
              </a:spcAft>
              <a:buClr>
                <a:srgbClr val="000000"/>
              </a:buClr>
              <a:buSzPts val="6150"/>
              <a:buFont typeface="Inter"/>
              <a:buNone/>
            </a:pPr>
            <a:r>
              <a:rPr b="1" i="0" lang="en-US" sz="6150" u="none" cap="none" strike="noStrike">
                <a:solidFill>
                  <a:srgbClr val="000000"/>
                </a:solidFill>
                <a:latin typeface="Inter"/>
                <a:ea typeface="Inter"/>
                <a:cs typeface="Inter"/>
                <a:sym typeface="Inter"/>
              </a:rPr>
              <a:t>Introducción a contenedores</a:t>
            </a:r>
            <a:endParaRPr b="0" i="0" sz="615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
          <p:cNvSpPr/>
          <p:nvPr/>
        </p:nvSpPr>
        <p:spPr>
          <a:xfrm>
            <a:off x="793802" y="1198850"/>
            <a:ext cx="8748600" cy="708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Inter"/>
              <a:buNone/>
            </a:pPr>
            <a:r>
              <a:rPr b="1" i="0" lang="en-US" sz="4450" u="none" cap="none" strike="noStrike">
                <a:solidFill>
                  <a:srgbClr val="000000"/>
                </a:solidFill>
                <a:latin typeface="Inter"/>
                <a:ea typeface="Inter"/>
                <a:cs typeface="Inter"/>
                <a:sym typeface="Inter"/>
              </a:rPr>
              <a:t>¿Qué son los contenedores?</a:t>
            </a:r>
            <a:endParaRPr b="0" i="0" sz="4450" u="none" cap="none" strike="noStrike">
              <a:solidFill>
                <a:srgbClr val="000000"/>
              </a:solidFill>
              <a:latin typeface="Arial"/>
              <a:ea typeface="Arial"/>
              <a:cs typeface="Arial"/>
              <a:sym typeface="Arial"/>
            </a:endParaRPr>
          </a:p>
        </p:txBody>
      </p:sp>
      <p:sp>
        <p:nvSpPr>
          <p:cNvPr id="377" name="Google Shape;377;p2"/>
          <p:cNvSpPr/>
          <p:nvPr/>
        </p:nvSpPr>
        <p:spPr>
          <a:xfrm>
            <a:off x="793790" y="247459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200"/>
              <a:buFont typeface="Inter"/>
              <a:buNone/>
            </a:pPr>
            <a:r>
              <a:rPr b="1" i="0" lang="en-US" sz="2200" u="none" cap="none" strike="noStrike">
                <a:solidFill>
                  <a:srgbClr val="000000"/>
                </a:solidFill>
                <a:latin typeface="Inter"/>
                <a:ea typeface="Inter"/>
                <a:cs typeface="Inter"/>
                <a:sym typeface="Inter"/>
              </a:rPr>
              <a:t>Definición</a:t>
            </a:r>
            <a:endParaRPr b="0" i="0" sz="2200" u="none" cap="none" strike="noStrike">
              <a:solidFill>
                <a:srgbClr val="000000"/>
              </a:solidFill>
              <a:latin typeface="Arial"/>
              <a:ea typeface="Arial"/>
              <a:cs typeface="Arial"/>
              <a:sym typeface="Arial"/>
            </a:endParaRPr>
          </a:p>
        </p:txBody>
      </p:sp>
      <p:sp>
        <p:nvSpPr>
          <p:cNvPr id="378" name="Google Shape;378;p2"/>
          <p:cNvSpPr/>
          <p:nvPr/>
        </p:nvSpPr>
        <p:spPr>
          <a:xfrm>
            <a:off x="793790" y="3055739"/>
            <a:ext cx="6244709"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Los contenedores son paquetes de software auto-contenidos que incluyen todo lo necesario para ejecutar una aplicación, como el código, las librerías y las dependencias. Esto permite que las aplicaciones se ejecuten de manera consistente en diferentes entornos.</a:t>
            </a:r>
            <a:endParaRPr b="0" i="0" sz="1750" u="none" cap="none" strike="noStrike">
              <a:solidFill>
                <a:srgbClr val="000000"/>
              </a:solidFill>
              <a:latin typeface="Arial"/>
              <a:ea typeface="Arial"/>
              <a:cs typeface="Arial"/>
              <a:sym typeface="Arial"/>
            </a:endParaRPr>
          </a:p>
        </p:txBody>
      </p:sp>
      <p:sp>
        <p:nvSpPr>
          <p:cNvPr id="379" name="Google Shape;379;p2"/>
          <p:cNvSpPr/>
          <p:nvPr/>
        </p:nvSpPr>
        <p:spPr>
          <a:xfrm>
            <a:off x="793790" y="5242941"/>
            <a:ext cx="28353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200"/>
              <a:buFont typeface="Inter"/>
              <a:buNone/>
            </a:pPr>
            <a:r>
              <a:rPr b="1" i="0" lang="en-US" sz="2200" u="none" cap="none" strike="noStrike">
                <a:solidFill>
                  <a:srgbClr val="000000"/>
                </a:solidFill>
                <a:latin typeface="Inter"/>
                <a:ea typeface="Inter"/>
                <a:cs typeface="Inter"/>
                <a:sym typeface="Inter"/>
              </a:rPr>
              <a:t>Analogía</a:t>
            </a:r>
            <a:endParaRPr b="0" i="0" sz="2200" u="none" cap="none" strike="noStrike">
              <a:solidFill>
                <a:srgbClr val="000000"/>
              </a:solidFill>
              <a:latin typeface="Arial"/>
              <a:ea typeface="Arial"/>
              <a:cs typeface="Arial"/>
              <a:sym typeface="Arial"/>
            </a:endParaRPr>
          </a:p>
        </p:txBody>
      </p:sp>
      <p:sp>
        <p:nvSpPr>
          <p:cNvPr id="380" name="Google Shape;380;p2"/>
          <p:cNvSpPr/>
          <p:nvPr/>
        </p:nvSpPr>
        <p:spPr>
          <a:xfrm>
            <a:off x="793790" y="5678210"/>
            <a:ext cx="624470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Inter"/>
              <a:buNone/>
            </a:pPr>
            <a:r>
              <a:rPr b="0" i="0" lang="en-US" sz="1750" u="none" cap="none" strike="noStrike">
                <a:solidFill>
                  <a:srgbClr val="272525"/>
                </a:solidFill>
                <a:latin typeface="Inter"/>
                <a:ea typeface="Inter"/>
                <a:cs typeface="Inter"/>
                <a:sym typeface="Inter"/>
              </a:rPr>
              <a:t>Así como los contenedores de carga facilitan el transporte de mercancías, los contenedores de software simplifican la distribución y el despliegue de aplicaciones.</a:t>
            </a:r>
            <a:endParaRPr b="0" i="0" sz="1750" u="none" cap="none" strike="noStrike">
              <a:solidFill>
                <a:srgbClr val="000000"/>
              </a:solidFill>
              <a:latin typeface="Arial"/>
              <a:ea typeface="Arial"/>
              <a:cs typeface="Arial"/>
              <a:sym typeface="Arial"/>
            </a:endParaRPr>
          </a:p>
        </p:txBody>
      </p:sp>
      <p:pic>
        <p:nvPicPr>
          <p:cNvPr descr="preencoded.png" id="381" name="Google Shape;381;p2"/>
          <p:cNvPicPr preferRelativeResize="0"/>
          <p:nvPr/>
        </p:nvPicPr>
        <p:blipFill rotWithShape="1">
          <a:blip r:embed="rId3">
            <a:alphaModFix/>
          </a:blip>
          <a:srcRect b="0" l="0" r="0" t="0"/>
          <a:stretch/>
        </p:blipFill>
        <p:spPr>
          <a:xfrm>
            <a:off x="7599521" y="2502932"/>
            <a:ext cx="6244709" cy="42726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2024-11-05T00:04:08Z</dcterms:created>
  <dc:creator>PptxGenJS</dc:creator>
</cp:coreProperties>
</file>